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ink/ink5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6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37.xml" ContentType="application/vnd.openxmlformats-officedocument.presentationml.notesSlide+xml"/>
  <Override PartName="/ppt/ink/ink9.xml" ContentType="application/inkml+xml"/>
  <Override PartName="/ppt/notesSlides/notesSlide38.xml" ContentType="application/vnd.openxmlformats-officedocument.presentationml.notesSlide+xml"/>
  <Override PartName="/ppt/ink/ink10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1.xml" ContentType="application/inkml+xml"/>
  <Override PartName="/ppt/notesSlides/notesSlide4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20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68.xml" ContentType="application/vnd.openxmlformats-officedocument.presentationml.notesSlide+xml"/>
  <Override PartName="/ppt/ink/ink23.xml" ContentType="application/inkml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24.xml" ContentType="application/inkml+xml"/>
  <Override PartName="/ppt/notesSlides/notesSlide73.xml" ContentType="application/vnd.openxmlformats-officedocument.presentationml.notesSlide+xml"/>
  <Override PartName="/ppt/ink/ink25.xml" ContentType="application/inkml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88.xml" ContentType="application/vnd.openxmlformats-officedocument.presentationml.notesSlide+xml"/>
  <Override PartName="/ppt/ink/ink30.xml" ContentType="application/inkml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ink/ink33.xml" ContentType="application/inkml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ink/ink34.xml" ContentType="application/inkml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ink/ink35.xml" ContentType="application/inkml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ink/ink36.xml" ContentType="application/inkml+xml"/>
  <Override PartName="/ppt/notesSlides/notesSlide120.xml" ContentType="application/vnd.openxmlformats-officedocument.presentationml.notesSlide+xml"/>
  <Override PartName="/ppt/ink/ink37.xml" ContentType="application/inkml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ink/ink38.xml" ContentType="application/inkml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ink/ink39.xml" ContentType="application/inkml+xml"/>
  <Override PartName="/ppt/notesSlides/notesSlide13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1"/>
  </p:sldMasterIdLst>
  <p:notesMasterIdLst>
    <p:notesMasterId r:id="rId146"/>
  </p:notesMasterIdLst>
  <p:handoutMasterIdLst>
    <p:handoutMasterId r:id="rId147"/>
  </p:handoutMasterIdLst>
  <p:sldIdLst>
    <p:sldId id="256" r:id="rId2"/>
    <p:sldId id="259" r:id="rId3"/>
    <p:sldId id="260" r:id="rId4"/>
    <p:sldId id="261" r:id="rId5"/>
    <p:sldId id="262" r:id="rId6"/>
    <p:sldId id="415" r:id="rId7"/>
    <p:sldId id="416" r:id="rId8"/>
    <p:sldId id="264" r:id="rId9"/>
    <p:sldId id="417" r:id="rId10"/>
    <p:sldId id="418" r:id="rId11"/>
    <p:sldId id="266" r:id="rId12"/>
    <p:sldId id="420" r:id="rId13"/>
    <p:sldId id="419" r:id="rId14"/>
    <p:sldId id="422" r:id="rId15"/>
    <p:sldId id="423" r:id="rId16"/>
    <p:sldId id="424" r:id="rId17"/>
    <p:sldId id="267" r:id="rId18"/>
    <p:sldId id="425" r:id="rId19"/>
    <p:sldId id="268" r:id="rId20"/>
    <p:sldId id="269" r:id="rId21"/>
    <p:sldId id="270" r:id="rId22"/>
    <p:sldId id="271" r:id="rId23"/>
    <p:sldId id="426" r:id="rId24"/>
    <p:sldId id="272" r:id="rId25"/>
    <p:sldId id="273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427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428" r:id="rId53"/>
    <p:sldId id="301" r:id="rId54"/>
    <p:sldId id="302" r:id="rId55"/>
    <p:sldId id="303" r:id="rId56"/>
    <p:sldId id="304" r:id="rId57"/>
    <p:sldId id="429" r:id="rId58"/>
    <p:sldId id="305" r:id="rId59"/>
    <p:sldId id="306" r:id="rId60"/>
    <p:sldId id="430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431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432" r:id="rId79"/>
    <p:sldId id="324" r:id="rId80"/>
    <p:sldId id="325" r:id="rId81"/>
    <p:sldId id="433" r:id="rId82"/>
    <p:sldId id="434" r:id="rId83"/>
    <p:sldId id="326" r:id="rId84"/>
    <p:sldId id="327" r:id="rId85"/>
    <p:sldId id="334" r:id="rId86"/>
    <p:sldId id="335" r:id="rId87"/>
    <p:sldId id="336" r:id="rId88"/>
    <p:sldId id="337" r:id="rId89"/>
    <p:sldId id="342" r:id="rId90"/>
    <p:sldId id="435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74" r:id="rId117"/>
    <p:sldId id="436" r:id="rId118"/>
    <p:sldId id="375" r:id="rId119"/>
    <p:sldId id="376" r:id="rId120"/>
    <p:sldId id="377" r:id="rId121"/>
    <p:sldId id="378" r:id="rId122"/>
    <p:sldId id="380" r:id="rId123"/>
    <p:sldId id="381" r:id="rId124"/>
    <p:sldId id="382" r:id="rId125"/>
    <p:sldId id="383" r:id="rId126"/>
    <p:sldId id="437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2" r:id="rId135"/>
    <p:sldId id="393" r:id="rId136"/>
    <p:sldId id="395" r:id="rId137"/>
    <p:sldId id="396" r:id="rId138"/>
    <p:sldId id="397" r:id="rId139"/>
    <p:sldId id="398" r:id="rId140"/>
    <p:sldId id="403" r:id="rId141"/>
    <p:sldId id="404" r:id="rId142"/>
    <p:sldId id="405" r:id="rId143"/>
    <p:sldId id="406" r:id="rId144"/>
    <p:sldId id="407" r:id="rId145"/>
  </p:sldIdLst>
  <p:sldSz cx="9144000" cy="5143500" type="screen16x9"/>
  <p:notesSz cx="9144000" cy="5143500"/>
  <p:embeddedFontLst>
    <p:embeddedFont>
      <p:font typeface="나눔고딕코딩" panose="020D0009000000000000" pitchFamily="49" charset="-127"/>
      <p:regular r:id="rId148"/>
      <p:bold r:id="rId149"/>
    </p:embeddedFont>
    <p:embeddedFont>
      <p:font typeface="맑은 고딕" panose="020B0503020000020004" pitchFamily="50" charset="-127"/>
      <p:regular r:id="rId150"/>
      <p:bold r:id="rId151"/>
    </p:embeddedFont>
    <p:embeddedFont>
      <p:font typeface="타이포_팩토리 B" panose="02020503020101020101" pitchFamily="18" charset="-127"/>
      <p:regular r:id="rId152"/>
    </p:embeddedFont>
    <p:embeddedFont>
      <p:font typeface="타이포_팩토리 L" panose="02020503020101020101" pitchFamily="18" charset="-127"/>
      <p:regular r:id="rId153"/>
    </p:embeddedFont>
    <p:embeddedFont>
      <p:font typeface="타이포_팩토리 M" panose="02020503020101020101" pitchFamily="18" charset="-127"/>
      <p:regular r:id="rId1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00FF"/>
    <a:srgbClr val="FEC900"/>
    <a:srgbClr val="FFCC00"/>
    <a:srgbClr val="1712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6" autoAdjust="0"/>
    <p:restoredTop sz="75000" autoAdjust="0"/>
  </p:normalViewPr>
  <p:slideViewPr>
    <p:cSldViewPr>
      <p:cViewPr>
        <p:scale>
          <a:sx n="66" d="100"/>
          <a:sy n="66" d="100"/>
        </p:scale>
        <p:origin x="474" y="85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293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2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3.fntdata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4.fntdata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34D4E33-4922-45CE-905E-02CC75F7D8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55AAB6-9F05-441D-B9DA-566B2FFDA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CAA02-C732-4F0A-9869-9E15AE73973D}" type="datetimeFigureOut">
              <a:rPr lang="ko-KR" altLang="en-US" smtClean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2020-07-31</a:t>
            </a:fld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E3D832-2C31-408D-B4A1-A232C969F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4B308E-9E7D-4900-AEF8-D4D1EA8A2D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9C7C7-C6A6-44E0-BC3E-142D5385E92C}" type="slidenum">
              <a:rPr lang="ko-KR" altLang="en-US" smtClean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‹#›</a:t>
            </a:fld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415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5:54:33.3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11708 2625 1250 0,'-4'2'281'0,"1"1"-70"0,-2 0-8 0,2-1-22 0,0 0-21 0,1 0-18 16,0-1-30-16,0 1-25 0,0-1-13 0,2 1-12 0,-2 0-6 16,1-1-8-16,1 0-9 0,0 0-4 0,1-1-1 0,0 1-3 0,0 0-1 15,0-1-5-15,1 0-1 0,1 0 1 0,0 1 0 0,0-2 1 16,1 1-5-16,0 0-7 0,1 0 1 0,-1 0-3 0,1-1 6 0,-1 1 2 15,0 1-7-15,1-1 0 0,1 0-2 0,1 1 0 0,-1-1 4 0,2 0-5 16,-1 0-2-16,1 0 0 0,0 0-5 0,1 0 3 0,0 0-3 16,0 0 2-16,1-1-3 0,0 1 1 0,0-1-1 0,1 0-4 0,-2 0 4 15,0 0 0-15,0 0 1 0,0 0-1 0,-1 0-2 0,1 0-3 0,-2 0 5 16,1 1 2-16,-1-1-2 0,0 1 1 0,-1 0-6 0,1-1 4 16,-1 1 3-16,-1 1 0 0,1-1 0 0,0 0-3 0,-1 1-2 0,-1-1 1 15,0 0 2-15,0 1 4 0,0 0-4 0,0 0 0 0,-1 0 0 0,0-1-5 0,-1 1 4 0,1 0-3 0,0-1-1 16,-2 1-7-16,1-1 1 0,-2 0-10 0,2 0-2 0,-1 0-8 15,0 0-11-15,0 0-10 0,0 0-16 0,-1 0-14 0,1 0-22 0,-1 0-13 32,0-1-19-32,0-1-22 0,0 1-37 0,-1-1-39 0,1 0-42 0,1 0-5 0,-1-1 56 0,-1 1-658 0</inkml:trace>
  <inkml:trace contextRef="#ctx0" brushRef="#br0" timeOffset="746.74">11931 2464 1260 0,'-2'1'127'0,"0"0"30"16,1 1 25-16,-1-1-4 0,1 1-12 0,0-1-15 0,0 1-24 15,0 1-18-15,0-1-17 0,1 0-13 0,0 0-8 0,0 1-14 0,-1-2-4 16,2 2-9-16,-1-1-6 0,1 0-1 0,1 1-9 0,-1-1-6 16,1-1 1-16,0 2-5 0,0 0 2 0,1-2-1 0,0 2-8 0,1-1 2 15,0 0-4-15,0 1 2 0,1 0-1 0,1-1-3 0,0 1-2 0,-1-1-1 16,1 1-2-16,0 0 2 0,0 1 0 0,0-1-4 0,0 0 3 0,0 1-2 0,-1-1 0 0,2 0 1 0,-2 0 0 16,0 0 1-16,0 0 2 0,-1 0-4 0,1 0 4 0,0-1-5 15,-2 0 1-15,1 1 6 0,-1-1-4 0,0-1 2 0,1 2-4 0,-1-2-1 16,0 2 1-16,0-2 3 0,0 1-3 0,0 0 0 0,-1-1-3 0,0 1 0 15,1 0 2-15,0 0 4 0,1-1-2 0,-1 2-2 0,-1-1 1 16,0 0-3-16,0 0 4 0,1-1 0 0,-1 1-3 0,0 0 0 0,-1 0 1 16,1-1-1-16,-1 1 0 0,0-1 2 0,0 0-4 0,1 0 3 0,-1 0 0 15,0-1-1-15,0 0 1 0,-1 1 1 0,1-1-1 0,0 1 2 16,-1-1-1-16,0 0-4 0,0 0 1 0,0-1 2 0,1 1 1 16,-1 0 1-16,-1 0-1 0,1 0-4 0,0 0 3 0,0 0 0 0,0 0 3 0,-1 1 0 15,0-1-7-15,0 1 3 0,0-1 0 0,-1 1 2 0,1 0 1 16,0 0-2-16,-1 1-2 0,1-1 2 0,-1 1 1 0,-1 0 3 0,1-1 2 15,-1 1-6-15,1 0 1 0,-1 0 0 0,0 0 2 0,0 0 8 0,0 0-2 16,-1 1-1-16,1-1 4 0,-1 1-2 0,1-1 5 0,0 1 2 0,0 0-2 16,-1 0 1-16,0-1-6 0,0 1 6 0,0 0-7 0,0 1 2 15,1-1 4-15,-2 1-7 0,1 0 7 0,0-1-4 0,-1 1-5 0,1 0 4 16,0 1-2-16,0-1-1 0,0 1 4 0,0-1-6 0,0 1 0 16,1 0 6-16,-1 0-5 0,1 0 1 0,-1 0 2 0,1 0-10 0,0-1 4 15,1 1 3-15,0-1-3 0,-1 0 4 0,1 0-9 0,0 0 4 0,0-1-3 16,0 0 4-16,1-1 3 0,0 0-8 0,-1 1 1 0,1-1-2 15,0 0 2-15,0 0 4 0,0-1-1 0,1-1-8 0,-1 1-2 0,1 0-4 16,0-1-9-16,0 1-2 0,-1-1-13 0,1 0-12 0,-1 0-10 0,1 0-20 16,0-1-19-16,0 1-24 0,0-1-40 0,0 0-45 0,1-1-80 15,0 1-85-15,0-2 11 0,0 2-660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8:45:38.9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18337 4547 961 0,'-1'-2'6'0,"0"-1"-4"15,-2 1-3-15,2-1-1 0,-1 2-3 0,0-1-8 0,0 1-37 0,0 0-102 16,0-1-41-16,0 2 39 0,-1 0 122 0,0-1 163 0,-1 1 54 16,1 0-25-16,0 0-81 0,-2 1-58 0,0-1-10 0,1 0-4 0,-2 1 1 15,2 0-4-15,-1-1 0 0,1 1-2 0,-2 0 1 0,2-1 1 16,-1 1-3-16,0-1 1 0,1 0-2 0,-1-1-2 0,1 1 4 0,0 0 0 15,0-1-1-15,1 0 1 0,-1 0-2 0,1 0 0 0,-1 1 3 0,1-1 0 16,0 0 1-16,-1 0 0 0,1 0-1 0,0-1 0 0,0 1 2 16,0-1 0-16,0 0 3 0,1 0 2 0,-1-1 0 0,0 1 4 0,0 0 5 15,1 0-2-15,-1-1 3 0,0 0 1 0,0 1-3 0,0-1 1 0,0 0-4 16,0 0-3-16,-1 0-6 0,0 0-3 0,0 0-2 0,0 0-3 16,0-1 2-16,-1 1 0 0,1 0-1 0,1-1 1 0,-1 1-1 15,0 0 2-15,0 0 0 0,0-1 1 0,1 1 3 0,0 0 10 0,0 0 10 16,0 0 13-16,0 1 12 0,1 0 4 0,0-1 4 0,0 2-4 0,0-1 0 15,1 1-2-15,-1-1-3 0,1 1-1 0,-2 0-3 0,0 0-5 0,0 1-4 16,0-1-4-16,0 1-2 0,0 0-4 0,1 0-4 0,-1 0-6 0,0 0-3 16,1 1-3-16,0-1 0 0,0 1 2 0,0 0-2 0,1-1-2 15,0 1 0-15,0 0-2 0,1 0 6 0,0 0 5 0,0-1 6 16,1 1 3-16,0 1 3 0,-1-2 5 0,2 2-1 0,0 0 0 0,0 0-4 16,2-1-4-16,-1 2-4 0,2-1 1 0,-1 1 1 0,1-1 1 0,0 1 1 15,-1 0-2-15,2 0-4 0,0 0-2 0,1 1-4 0,2 0 0 16,-1-1 0-16,2 1-3 0,-1-1-1 0,2 0 1 0,-1 0-5 0,1 0 2 15,-1-1 1-15,2 2 0 0,-1-2 0 0,0 0-3 0,1 0 2 0,-1-1-3 16,0 1 1-16,2-1 2 0,0 1 0 0,-1-1 2 0,2 1 3 0,0-1 2 16,2 0 1-16,0 1 1 0,-1-2-4 0,0 2 1 0,1-1-4 15,0-1-2-15,-1 2-1 0,1-1-3 0,1 0 2 0,0 0-1 16,-1 0-1-16,1 0-1 0,0-1 1 0,0 0 0 0,-2 0 0 0,1 0 4 16,0 0-3-16,1 0 0 0,0-1 1 0,0-1-4 0,0 1 2 0,-1-1 1 15,-1 1-4-15,0 0 1 0,-1 0-1 0,0 0-2 0,0-1 4 16,-1 1-3-16,0-1 3 0,0 1 1 0,2 0-3 0,-1-1 3 0,0 1-3 15,0 0-2-15,-1 0 4 0,0 0-1 0,-1 1 3 0,0-1-1 16,0 0 0-16,-1 0-2 0,-1 1-2 0,1 0 2 0,0 0-2 0,0 0 2 16,-1 0-2-16,1 0-3 0,-1 0 0 0,0 0-1 0,-1 0 1 0,1 0 1 15,-1 0-2-15,0 0-1 0,0 0 1 0,-1 1 0 0,-1 0-1 0,0-1 5 16,0 1-2-16,-1-1-2 0,0 0 2 0,1 1-3 0,-1 0 0 0,0 0 4 16,-1-1-1-16,1 2 0 0,-2-1-1 0,1 0-1 0,0 1 0 15,-1-1 0-15,-1 1-1 0,1-1-7 0,-1 2-2 0,0-2-1 0,-1 2-5 16,2-1 1-16,-2 0-2 0,-1 0-7 0,1 1-6 0,-1-1-7 15,1 0-12-15,-1 1-9 0,0-1-7 0,-1 0-10 0,0 0-9 0,0 2-5 16,0-2-11-16,-1 1-9 0,0-1-6 0,0 0-6 0,-1 2-7 16,0-2 3-16,0 0 15 0,-2 0 27 0,0 1 33 0,0 0 21 0,-2-1-697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8:50:46.1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15976 10035 1220 0,'-2'0'178'0,"-2"0"-12"0,1 0-41 0,0 0-44 0,1-1-32 15,0 0-24-15,1 0-9 0,-1 1-6 0,1-1-3 0,-1 1-1 0,1-1-4 16,-1 0-4-16,1 1 0 0,-1-2 3 0,1 0-2 0,-1 1 4 15,1-1-6-15,0 0 1 0,0 1 3 0,0-2 0 0,1 1 8 0,0 0 12 16,0 0 8-16,1 0 11 0,-1 0 18 0,1-1 3 0,0 1 8 0,0 0 3 16,1 0-5-16,-1 0-2 0,1 0-7 0,-1 1-5 0,1-1-10 15,1 1-5-15,-1-1-5 0,0 1-8 0,1 0-5 0,0-1-4 0,0 2-6 16,1 0-2-16,-1 0 1 0,2 0-4 0,-1 0 0 0,0 0 0 0,2 0-5 16,-1 0 0-16,2 0 0 0,0 0-1 0,0 2 2 0,1-1-1 15,0 1 1-15,0 0-1 0,1-1 1 0,0 1 4 0,0-1-1 0,1 1 3 16,1 1 1-16,0-1-1 0,0 0 4 0,0-1-3 0,0 1 8 15,1-1-2-15,1 1 1 0,1 1 3 0,1-2-5 0,0 0 4 0,0 0-1 16,1 0 0-16,0 0-3 0,0 0 1 0,0 0-1 0,1-1-2 0,-1 1 2 16,1 1-1-16,1-2 0 0,-1 1 2 0,2 0-4 0,-1-1 3 0,0 1-4 15,-1-1 3-15,-1 1 2 0,2 0-5 0,0 0 4 0,-1 0-3 16,1-1-1-16,1 2-1 0,-1-1 2 0,0-1-2 0,-1 2 0 0,-1-1 4 16,1-1-8-16,0 2 3 0,1-1 1 0,-1 0-4 0,0 1 5 15,1-1-2-15,-1 0-2 0,1 1 6 0,-1-1-5 0,1-1 1 0,-1 1 2 16,1 0-4-16,1-1 1 0,1 0-4 0,0 1 4 0,-1 0-5 15,0-1 4-15,-2 1 5 0,2 0-7 0,-2-1 4 0,1 0-2 0,0 0-1 16,0 1 2-16,-1 0 4 0,2-1 4 0,-2 1-7 0,1 0 1 0,-1 0-4 16,0 0-3-16,2-1 6 0,-1 1-3 0,0 0 6 0,1 0-7 15,-2 0 0-15,1 0 1 0,-1 0-7 0,0-1 7 0,0 1-1 0,0 0 0 16,-1 0-1-16,1 0 2 0,0-1 1 0,0 1-4 0,-1 0 8 0,-1 0-3 16,0 0 1-16,0 0 2 0,0 0-4 0,0-1 0 0,1 0-3 15,-1 0 6-15,1 1-4 0,-1 0 2 0,1-2-2 0,-1 1-4 0,-1 1 2 16,1-2 0-16,-1 1 4 0,-1 0-5 0,2-1 8 0,0 2-9 15,1-2 1-15,-2 1 3 0,1 0-2 0,1 0 5 0,-2 0-8 0,1 0 5 16,-1-1-7-16,1 1 1 0,-1-1 9 0,0 1-8 0,0-1 4 0,0 1-1 16,1 0-3-16,0 0 5 0,-1 0 3 0,0 0-3 0,-1 0 1 0,0 0-1 15,1 0-5-15,-1 0 3 0,0 0 1 0,0 0 3 0,1 0-4 16,0 0 1-16,0 0-3 0,2 0-2 0,-1 0 6 0,0 0-1 0,0 0-1 16,0 0-6-16,-1 0 3 0,0-1-4 0,1 1 8 0,0-1 3 15,1 1-4-15,-2-1 1 0,1 1-3 0,-2-1-3 0,1 1 5 0,0-1-1 16,-1 1 0-16,0 0 2 0,0 0-6 0,0 0 5 0,1 0-2 15,-1 0 7-15,0 1-5 0,1-1 1 0,0 1 1 0,0-1-5 0,0 0 5 16,-1 1-1-16,0 0 0 0,0 0-2 0,0 0-2 0,0-1 2 16,0 2-2-16,0-2 4 0,0 3 1 0,0-1-4 0,0 0 0 0,0 0 0 15,1-1 0-15,-2 1 4 0,1-1 3 0,-1 2-5 0,-1-2 0 0,0 1 4 16,-1-1-7-16,1 1 8 0,0-1-4 0,0 0 1 0,-1 1 0 0,0-1-2 16,-1 1-1-16,-1-1-1 0,1-1 6 0,-1 1-3 0,1 0 5 0,-2 0-2 15,0 0 0-15,0-1 0 0,-1 1 1 0,0 0-2 0,0-1-2 16,0 1 1-16,-1-1-1 0,0 1 1 0,1 0 1 0,-1-1-4 0,1 1 3 15,-1 0-7-15,0-1 3 0,0 1 4 0,0-1-9 0,0 1 3 16,-1-1 0-16,1 0-1 0,-1 1 4 0,-1-1 5 0,1 1-4 0,-2-1-2 16,1 1 0-16,-1-1-4 0,1 0-1 0,-2 0 0 0,1 0 1 15,-1 0-6-15,0-1-4 0,0 1-5 0,-1-1-5 0,0 0-4 0,-2 1-7 16,1-2-7-16,-1 1-12 0,0 0-13 0,-1-2-15 0,-1 0-22 0,-2-1-34 16,-1-2-55-16,-2 0-84 0,-3-3-87 0,0 0-67 0,-3-2 62 15,-1 1-610-15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8:51:39.8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23268 4996 991 0,'-1'-4'28'0,"2"1"-6"0,1-2-11 0,-1 1-9 15,0 1-1-15,1 1-3 0,-1 1 0 0,1 0-2 0,0 1-7 16,-1 0-6-16,1-1-1 0,0 0-1 0,1 0 5 0,-2 0 4 0,1-1 3 15,-1 1-1-15,1-1-1 0,0 1-707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8:51:40.5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23010 4867 1113 0,'0'-1'109'0,"4"-1"-9"0,-1 0-22 0,1 1-10 16,1-1 0-16,-1 2 1 0,2-1-5 0,0 1-12 0,0 0-17 0,0 0-9 15,0 0-5-15,1 0 3 0,0 0 8 0,-1 0 6 0,2 0 2 16,-1-1 0-16,2 1-6 0,-1 0-3 0,1-1-3 0,1 1 2 16,-1 0 1-16,1 0-1 0,0-1 0 0,3 0-5 0,-1 0-4 0,1 1-5 15,1-2-2-15,1 1-1 0,0 0-1 0,1 0-1 0,-1 0-1 0,0-1 3 16,0 0-3-16,1 1 1 0,1-1-1 0,0 1 0 0,1-1-1 0,-1 1-2 15,1-1 4-15,0 1-1 0,0-1 1 0,0 1 4 0,1-1-3 16,-1 0-1-16,0 1-3 0,1-1 0 0,0 2-4 0,-1-2 0 0,0 1 1 16,-1-2-6-16,1 2 3 0,-1-2-1 0,0 2 1 0,0-1 1 15,2 1-2-15,-2-1 0 0,1 0 1 0,-1 1 3 0,0-1 3 0,-1 1 3 16,0 0-1-16,0-1 1 0,-1 1-3 0,0 0-3 0,1-1 2 0,-1 2-4 16,0-1 3-16,0 0-4 0,0 0-2 0,-1 0 2 0,-1 0 0 15,1 0 5-15,0 0 3 0,-1 1-1 0,1 0-4 0,0-1-2 0,0 1 1 16,0-1 1-16,-1 1 1 0,-1 0 0 0,1 0-1 0,0-1-3 0,0 1 0 15,0 0 1-15,0 0 1 0,-1 0-1 0,1 0-2 0,0 0 1 16,0 0-4-16,0 0 3 0,0 0 0 0,0-1-2 0,1 0 1 0,0 1 0 16,-1-1-4-16,-1 1 3 0,0 0 1 0,0 1-4 0,-1-1 3 15,1 1-2-15,-2-1-2 0,0 0 1 0,-1 0 1 0,0 0-1 0,0 0 0 16,0 0 1-16,0 0-2 0,0-1 3 0,-1 0 0 0,-1 1 1 0,2 0-1 16,-2 0 0-16,0-1 2 0,0 0-2 0,-1 1 19 0,0-1 2 15,1 1 0-15,-1 0 3 0,1 0-18 0,1-1 3 0,-1 1-2 0,2 0 0 16,-1 0-3-16,0 1-1 0,0-2-4 0,1 1-1 0,-1 0 3 15,1 0-2-15,0 1 1 0,-1-1-1 0,-2 0-1 0,2 0 0 0,-2 0 1 16,0 0-2-16,2 0 1 0,-2 0 1 0,-1 0-8 0,1-1 1 16,-1 0-8-16,0 0-8 0,-1 0-3 0,0 1-12 0,0-1-7 0,-1-1-7 15,0 0-10-15,-1 1-5 0,1-1-7 0,-2 1-6 0,1-2-6 0,-1 2-10 16,-1-2-7-16,0 1-5 0,0 0-5 0,-1 0-5 0,1-2-2 16,0 1-6-16,-1 0-6 0,1 0 5 0,-1 0 23 0,0-1 28 0,1 1 31 15,-3 0-94-15,2-1-448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0:21:18.15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15542 10836 1121 0,'-1'-3'22'16,"0"0"-5"-16,1 0-5 0,-1 1-2 0,1 0 4 0,-1 0 1 16,1 0-5-16,0 2 2 0,-1-2-9 0,1 1-7 0,-1 1 4 0,-1 0-1 15,2-1 5-15,-1 0-2 0,0 1 3 0,0-1-9 0,0 1 2 0,-1 0 8 16,1 0-8-16,1-1 3 0,-1-1-1 0,-1 2 1 0,2-2 8 16,-2 1 12-16,1 0 8 0,1 1 6 0,-1-2 7 0,-1 1 0 0,2 0 5 15,-1-1 0-15,0 2-1 0,0-2 3 0,0 1-2 0,0 0-3 0,-1 0-1 16,2 0-7-16,-2 0 0 0,2 1-9 0,-1 0-10 0,1-1 0 15,0 1-4-15,0-1 10 0,0 1 9 0,0-1-6 0,-1 1-2 0,1-1-7 16,0 0-10-16,-1 1 0 0,1 0 0 0,0-1 2 0,0 1 8 16,1 0-4-16,-1 0-1 0,0 0-3 0,0 0 1 0,0 0 3 0,0 0 0 15,0 0 6-15,-1 0-5 0,1 0 1 0,0 0 8 0,0 0-9 0,1 0 7 16,-1 0 0-16,0 1-6 0,0 0 4 0,0 0-3 0,1-1-8 0,-1 1 8 16,0 0-6-16,1 0 2 0,0-1 4 0,0 1-9 0,-1 0 4 15,2 0-4-15,-1-1-2 0,1 1 4 0,0-1 0 0,-1 0 6 16,1 0 1-16,1 0-3 0,-1 1 1 0,-1-2-4 0,2 1 5 0,-1 0-1 15,0 0 6-15,1 0-2 0,0 0-6 0,-1 0 3 0,0 0-16 0,0 0 5 16,0-1 6-16,0 1-4 0,1-1 7 0,-1 0-11 0,0 1-4 0,1 0 0 16,-2 1 1-16,1 0 11 0,1-1-1 0,-1 1-1 0,0-1-2 15,1 0-2-15,-1 1 5 0,0-1-3 0,1 1 6 0,0 0-2 0,-1-1-1 16,1 1 0-16,-1-1-2 0,0 1 2 0,2 0-4 0,-2-1 4 16,1 0 0-16,-1 1 2 0,0-1 0 0,2 0 1 0,-2 1 2 0,0-1 0 15,1 0-3-15,-1 1-1 0,1-1 0 0,0 0-7 0,-1 0 9 0,0 0-4 16,1 1-7-16,-1-1 8 0,0 0-6 0,1 0-2 0,-2 1 10 15,1 0-9-15,-1-1 5 0,1 1 1 0,0-2-6 0,0 2 5 0,1-1-4 16,-1 0 4-16,0 0-1 0,0 0 1 0,0 1 10 0,0 0-12 0,0-1 0 16,-1 1 4-16,2-1-14 0,-2 0 11 0,1 1 2 0,0 0-2 15,0 0 0-15,0-1-4 0,0 2 5 0,0-1-11 0,0 1 11 0,0 0 2 16,1-2-10-16,-1 2 6 0,0-1-8 0,0 1 5 0,1-1 1 0,-1 0 4 16,0 1-1-16,1-2-5 0,0 1 4 0,-1 0-7 0,1 0 7 15,-1 0 1-15,1-1-1 0,-1 1 8 0,0 0-10 0,0-1 1 0,1 1 0 16,0-1 1-16,0 0 4 0,-1 0 4 0,1 0-3 0,0 1-6 15,0-1 6-15,0 1-7 0,-1-1 3 0,1 1 3 0,0-1-6 0,0 0 3 16,-1 1-5-16,2-1-3 0,-2 1 4 0,1 0 0 0,-1-1 2 0,1 0 1 16,0 0-6-16,-1 1 4 0,1 0-5 0,-1-1 3 0,0 1 0 15,1-1 8-15,-1 0-8 0,1 1 1 0,-1-1-2 0,1 0-8 16,0 0 13-16,-1 0-2 0,0 0 8 0,1 0-7 0,0 0 3 0,-1 0-2 16,0 0-7-16,1 0 13 0,0 0-4 0,-1 0 1 0,1 0 3 0,-1-1-9 15,1 1-3-15,0 0 5 0,0 0-5 0,1-1 4 0,-2 1 3 0,1 0-8 16,0 0 8-16,0 0-9 0,0 0 1 0,1-1 5 0,-1 1-7 15,1-1 11-15,0 1-5 0,-1-1-3 0,1 1 5 0,0-1-9 0,0 1 8 16,0-1-2-16,0 1 1 0,0 0 8 0,0-1-17 0,0 0 10 0,0 0-5 16,-1 0-5-16,1 1 14 0,-1-1-9 0,1 1 7 0,0 0-5 15,0-1-1-15,0 1 3 0,-1 0-4 0,1-1 7 0,0 1-3 0,-1-1 0 16,1 1 0-16,1 0-5 0,-2-1 6 0,1 0-4 0,0 1 6 0,0 0-2 16,0 0-3-16,0-1-4 0,0 1-2 0,1-1 7 0,-1 1-4 15,-1-1 11-15,2 1-1 0,0 0-14 0,-1 0 10 0,1-1-6 0,1 1-2 16,-2-1 17-16,2 1-10 0,-2-1 3 0,1 1-2 0,0 0-4 15,0-1 3-15,-1 1-1 0,2-1 4 0,-2 0-3 0,1 1-1 0,0 0 0 16,-1 0-1-16,1-1 2 0,-1 0 1 0,1 0 5 0,0 0-4 0,-2 1-6 16,2 0 8-16,-1-1-12 0,0 0 6 0,0 0 9 0,1 1-5 15,-1 0 2-15,-1 0-8 0,0 0 5 0,0-1-8 0,1 1 6 0,-1 0 5 16,1-1-5-16,0 1 3 0,0 0-3 0,0-1-2 0,0 1 2 16,-1 0-1-16,2 0 1 0,0 0 6 0,-1 0-8 0,1 0 4 0,0 0-4 15,0-1 0-15,0 1 0 0,0 0 7 0,1 0-7 0,-2 0 4 16,2 0-2-16,-1-1-8 0,0 1 12 0,0 0-7 0,0-1 9 0,-1 1-9 0,1 0 4 15,0 0-6-15,0 0-3 0,0-1 15 0,0 1-10 0,0 0 8 16,0 0-4-16,-1 0-3 0,1-1 3 0,0 1 0 0,0 0 2 0,0 0-1 16,0 0-3-16,0-1-3 0,0 0-3 0,1 1 6 0,-2 0 8 15,2 0-8-15,-2 0 12 0,2 0-14 0,-1 0-7 0,0 0 14 0,1 0-6 16,-1 0 8-16,0 0-1 0,1 0-5 0,1-1-2 0,-1 1-3 16,0 0 7-16,-1 0-3 0,1 0 3 0,0 0-4 0,-1 0-3 0,0 0 1 15,0 0 1-15,0 1 8 0,1-1-4 0,-2 0-1 0,2 0-9 0,-1 0 6 16,0 1 1-16,0-1 4 0,1 0 5 0,-1 0-13 0,0 0 7 15,0 0-5-15,0 0-1 0,0 0 9 0,1 0-5 0,-1 0 5 0,0 1-1 16,0-1-8-16,0 0 8 0,-1 0-12 0,1-1 6 0,-1 2 8 0,1-1-12 16,-1 0 14-16,1 1-8 0,0-2-3 0,-2 2 9 0,2 0-10 15,0-1 10-15,-1 0-2 0,0 0-7 0,1 0 2 0,-1 1-4 0,1-2 1 16,-1 2 3-16,0-1 6 0,1 1-2 0,-1-1-5 0,1 1 8 0,-1-1-15 16,0 0 7-16,-1 0 7 0,1 1-6 0,0 0 9 0,1-1-9 15,-1 1 2-15,0-1-9 0,1 0 4 0,-1 0 10 0,-1 0-9 0,1 1 8 16,0 0-5-16,1-1-7 0,-1 1 8 0,1-1-2 0,-1 0 6 15,1 0-1-15,0 1-5 0,-1 0 4 0,1-1-8 0,-1 0 5 0,0 1-1 16,0-1 7-16,1 0 0 0,-2 1-10 0,1-1 9 0,1 1-14 0,-1-1 6 16,0 0 8-16,0 1-9 0,0-1 10 0,0 1-4 0,0-1-9 0,0 0 11 15,0 1-14-15,0-1 10 0,-1 1 8 0,1 0-11 0,-1-1 8 16,2 2-7-16,-2-2 5 0,1 1-4 0,0-1 1 0,-1 1 3 16,1-1-9-16,-1 2 6 0,1-2-2 0,0 1 2 0,0 0-2 0,0-1 6 15,0 1-2-15,-1 0-2 0,0-1 1 0,1 0-3 0,-1 1 2 0,1 0-2 16,-1-1 6-16,0 0-7 0,0 0 1 0,1 1 4 0,0-1-10 0,0 1 15 15,0-1-2-15,-1 1-6 0,1 0 6 0,1-1-9 0,-1 1 1 16,-1-1 5-16,1 0-1 0,-1 0-4 0,1 1 6 0,0 0-9 0,0-1 5 16,0 1 4-16,0-1-2 0,0 1 6 0,0 0-6 0,-1-1-2 15,2 1-6-15,-2-1 3 0,1 1 4 0,0-1 1 0,1 1 2 0,-1-1-2 16,0 1-1-16,1-1-8 0,-1 1 14 0,2 0-6 0,-2 0 2 16,2-1 3-16,-2 0-10 0,2 1 4 0,-1-1 1 0,0 0 7 0,1 0-6 15,0 1 0-15,-1-1-7 0,0 0 1 0,1 0 5 0,-1 1 5 0,1-1-3 16,0 0 0-16,-1 0-5 0,0 0-1 0,1 0 6 0,0 0-2 15,-1 0 3-15,1 0-6 0,0 0 6 0,0 0-9 0,0 0 4 0,1 0 9 16,-2-1-6-16,1 1 2 0,0 0-2 0,-1 0-9 0,1 0 6 0,1-1 0 16,-1 1 6-16,1 0 1 0,-1-1-7 0,1 2 6 0,-1-1-10 0,1-1 4 15,0 1 8-15,0 0-9 0,0 0 9 0,-1 0-7 0,0 0-1 16,0 0 3-16,0-1-2 0,1 0 3 0,-1 1-3 0,1-1 4 16,-1 1-7-16,0 0 6 0,0-1-2 0,0 1-8 0,0 0 13 0,0 0-4 0,0-1 1 15,-1 1 4-15,2 0-10 0,-1 0 0 0,0 1 2 0,1-1-1 16,-2 0 10-16,0 0-3 0,1 0-4 0,-1 1 1 0,1-1-9 0,0 0 6 15,0 0-1-15,1 1 6 0,1-1-2 0,-1 1-3 0,0-1 4 16,0 0-7-16,-1 1 8 0,1-1 0 0,-1 0 0 0,2-1-1 16,-2 0-7-16,1 0 11 0,0 1-8 0,0 0 3 0,0 0 7 0,0-1-11 15,0 0 0-15,-1 0-1 0,1 1 2 0,0 0-1 0,-1 0 8 0,1 0-3 16,0-1 0-16,-1 1-1 0,1-1-8 0,0 0 8 0,-1 1-2 0,0 0 7 16,1-2-5-16,-1 2-2 0,1-1 3 0,0 0-5 0,0 1 5 15,-1 0-2-15,0-1 1 0,1 1-9 0,-2 0 12 0,1-1-4 16,-1 0-4-16,0 1 13 0,2-1-12 0,-1 1 5 0,1-1-2 0,-1 0-6 0,1 1 10 15,-1 0-6-15,1 0 6 0,-1-1 4 0,1 0-13 0,0 1 11 16,-1-1-10-16,1 0 0 0,-1 0 8 0,0 0-10 0,1 1 12 0,-1-1-2 16,1 1-7-16,-1 0 8 0,1 0-11 0,-1-1 7 0,1 1 0 0,-1-2 2 15,0 2 0-15,1 0-2 0,-1-1 0 0,1 0-6 0,0 0 13 16,-1 1-6-16,1-1 4 0,1 1-3 0,-1-1-10 0,0 0 7 16,0 1-6-16,2-1 12 0,-1 0-2 0,1 0-4 0,0 0 4 0,-2 1-7 15,2-2 4-15,-1 1 0 0,-1 1 4 0,1 0-5 0,-1-1-2 0,1 0 9 16,0 1-13-16,0-1 8 0,0 1 5 0,-1 0-10 0,2 0 7 0,-1 0-8 15,-1-1 7-15,2 1-9 0,-1 0 9 0,1-1 2 0,0 1-9 16,0 0 11-16,0-1-11 0,0 1 5 0,0 0 1 0,0 0-1 0,0 0 5 16,-1-1-3-16,2 1-2 0,-2 0-5 0,0-1 3 0,-1 1-3 15,1 0 11-15,0 0-2 0,1 0-8 0,1-1 9 0,-2 0-16 0,2 1 7 16,-2 0 9-16,1-1-6 0,-1 1 10 0,1 0-9 0,-1-1-1 0,1 0-2 16,0 1-4-16,0-1 10 0,-1 1 1 0,1 0-3 0,-1 0 4 15,0-1-9-15,1 1-2 0,-1 1 5 0,1-1-3 0,0 0 8 0,0 0-2 16,0 1-3-16,0-1-2 0,1 0 1 0,1 0-1 0,0 1 4 0,0-1-1 15,-1 1-2-15,1-1 3 0,-1 0-6 0,0 0 10 0,-1 0-4 0,1 0 2 16,0 0-5-16,-1 0-5 0,1-1 5 0,-1 1-7 0,1 0 15 16,0 0 0-16,0 0-8 0,1 0 6 0,-1 0-10 0,0 0 2 0,0 0 2 15,0 0 5-15,1 0 0 0,-1-1-5 0,1 1 2 0,-2 0-4 16,0 0 3-16,0 0 1 0,1 0-2 0,1 0 8 0,-1 0-10 0,0-1 7 16,1 1-3-16,0 0-9 0,0 0 11 0,-1-1-5 0,2 1 9 15,-2 0-4-15,1-1-7 0,0 1 8 0,0-1-10 0,-1 0 7 0,2 0 7 16,-1 1-12-16,-1-1 8 0,1 0-2 0,0-1-10 0,1 2 11 0,0-2-2 15,0 1 1-15,0 1 6 0,0-1-8 0,0 0-1 0,-2 1-3 16,0-1 4-16,1 1-1 0,0-1 3 0,-1 1 7 0,0 0-14 0,0-1 11 16,0 1-7-16,0 0-5 0,0 0 12 0,0 0-6 0,0 0 4 15,-1 0-8-15,1-1 5 0,-1 1-5 0,0 0-3 0,1 0 14 0,0 0-5 16,-1 0-3-16,-1 0 7 0,1 0-8 0,-1 0-2 0,0 0 3 16,2 0 2-16,-2 0 7 0,1 0-6 0,0 0 0 0,0-1-1 0,0 1-7 0,-1 0 10 15,-1 0 2-15,2 1-11 0,-2-1 12 0,1 0-10 0,0 0-2 16,-1 0 13-16,1 0-10 0,-1 0 9 0,0 0-7 0,-1 1 0 15,1-1 1-15,0 1-8 0,-1-1 15 0,1 1-9 0,-1-1 4 0,1 1-4 16,-1-1 0-16,1 1 0 0,-1 0 0 0,1-1 6 0,-1 2-6 0,2-1 3 16,0-1-2-16,-1 1 1 0,1 0-4 0,-1 0 6 0,0 0 2 0,0 0-8 15,0 0 7-15,-1 0-4 0,1-1-10 0,-1 0 13 0,1 0-4 16,0 1 5-16,0 0 3 0,1-1-12 0,-2 0 5 0,1 1-4 0,0-1 0 16,-1 0 15-16,1 0-12 0,0 1 2 0,0-1 1 0,1 1-10 15,-1 0 9-15,0-1-1 0,-1 0 3 0,2 1 3 0,-1 0-6 0,0-1 0 16,1 1 0-16,-2 0-4 0,2-1 3 0,-1 1 8 0,1 0-14 0,-2 0 12 15,1 0-6-15,0-1-11 0,0 0 20 0,1 1-7 0,-1-1 4 16,1 0-4-16,0 1 0 0,0-1-8 0,1 0 10 0,0 0 7 0,0 1-14 16,-1-1 11-16,1 0-12 0,1 0-1 0,-1 0 6 0,0 0-1 0,1 0 7 15,-1 0-2-15,1 0-2 0,-1 0-3 0,0 1-2 0,1-2-4 16,-1 1 5-16,1 1 11 0,-1-2-11 0,0 2 4 0,0-1 5 0,0 0-13 16,1 1 8-16,0-1 1 0,0 0-3 0,-1 0 3 0,1 0-2 0,-1 0-3 15,0 0 1-15,0 1-7 0,0-1 10 0,0 1 6 0,0-1-8 16,-1 1 7-16,1 0-12 0,0-2-1 0,0 2 5 0,0-1-2 0,1 0 10 15,0 0-3-15,-1 0-4 0,1 0-1 0,0 0-2 0,0 0-2 16,0 0 11-16,1 0-8 0,-1 0 7 0,0 0-2 0,-1 0-11 0,0 0 15 16,0 0-5-16,0 0 1 0,1 1-7 0,0-1 6 0,0 0-7 0,0 1 1 15,-1-1 17-15,1 1-14 0,-1-1 3 0,0 0-4 0,0 1-5 16,0 0 9-16,1 0-8 0,-1 0 14 0,-1 0-3 0,1 0-7 0,-1-1 10 16,0 1-11-16,2 0 1 0,-2-1 4 0,1 1-6 0,0 0 10 0,0-1-6 15,0 1 0-15,1 0-1 0,-1 0-3 0,2-1 7 0,-1 0-4 16,0 1 4-16,0-1-6 0,-1 1 5 0,-1-1-6 0,1 0 8 0,0 0-1 15,-1 1-5-15,1-1 4 0,-1 0-5 0,0 0 2 0,0 0 1 16,0 1 4-16,0 0-5 0,0-1 3 0,-1 1 1 0,2-1-7 0,-1 0 4 16,0 0-2-16,0 0 5 0,-2 0-6 0,2 1 2 0,0 0 3 0,-1-1-8 15,1 0 10-15,-1 0-1 0,0 0 1 0,-1 0-9 0,-1-1 9 16,1 1-8-16,0 0 3 0,0 0 7 0,1 0-9 0,0 0 10 0,-1 0-10 16,1-1 2-16,-1 1-2 0,1 0 1 0,-1 0 3 0,1-1 6 15,-2 0-8-15,1 0 0 0,-1 1 6 0,1-1-8 0,-1 1 12 0,1-1-8 16,-2 1-3-16,1-1 0 0,1 1-3 0,-1 0 6 0,0 0 3 0,0-1 4 15,0 0-12-15,-1 0 5 0,2 1-8 0,-2-1 3 0,0 0 8 0,1 1-3 16,-1-1 4-16,1 1-12 0,-1-1 6 0,1 1 0 0,0 0 0 16,0 0 5-16,-1-2-8 0,0 2 1 0,1-1-1 0,0 1-1 0,-2-1 8 15,2 1 4-15,-1-1-11 0,0 1 9 0,1 0-8 0,0-1-3 16,-1 1 13-16,0 0-8 0,1 0 4 0,0 0-4 0,-1 0-6 0,2-1 11 16,-2 1-7-16,1-1 2 0,0 2 9 0,-1-1-14 0,0-1 6 0,1 1 5 15,0 0-9-15,0 0 2 0,-1 0 10 0,1 0-13 0,-1 0 9 16,1 0-1-16,-1 0-6 0,1 0 5 0,0 0-6 0,0 0-2 0,0 0 6 15,-1 0-2-15,2 0 4 0,-2 0 8 0,1 0-13 0,0 0 1 0,0 0 4 16,0 1-13-16,0-2 12 0,1 1 5 0,-2 1-8 0,2-1 8 16,-2 1-3-16,2-1-8 0,-2 0 0 0,2 0 8 0,-2 0-5 15,1 0 1-15,-1 0 9 0,2 0-13 0,-2 0 8 0,1 1-1 0,-1-2-5 16,2 2 4-16,-2-2-4 0,2 2 11 0,-2-1-3 0,2-1-5 0,-1 1 2 16,0 0-12-16,-1 0 1 0,0-1 6 0,0 1-2 0,0 0 6 15,0 0 9-15,0-1-17 0,1 0 11 0,-1 1-4 0,0-1-10 0,0 1 17 16,0 0-8-16,-1-1 4 0,0 1-4 0,0-1-5 0,0 0 12 0,0 1-11 15,0 0 13-15,0-1-2 0,0 1-13 0,1 0 6 0,-1 0-3 0,0 0 5 16,1-1 1-16,-1 1 3 0,1 0-1 0,0 0-8 0,0 0 7 16,0 0-7-16,0 0 4 0,0 0 0 0,0 0-3 0,-1 0 14 0,2 0-10 15,0 0-2-15,-2 0 7 0,2 0-17 0,0-1 7 0,-2 1 7 0,2 0-1 16,-1 0 4-16,0 0-8 0,0 0 8 0,1 0-15 0,-1-1 8 16,0 0 6-16,0 1-7 0,0-1 4 0,0 1-3 0,0 0-2 0,-1 0-1 15,1-1 6-15,0 1 1 0,0 0-2 0,0-1-3 0,0 0-2 0,-1 1 1 16,1-1 1-16,0 1 4 0,0 0 7 0,0-1-14 0,0 1 3 15,0-1 7-15,1 1-13 0,-1-1 11 0,2 1 2 0,-1 0-12 0,0-1 10 16,1 1-2-16,-2-1-1 0,2 0 4 0,-1 1-7 0,0 0 7 16,0-1-4-16,-1 0 0 0,2 1 0 0,-1-1-4 0,1 1 4 0,-2 0-3 15,1-2 5-15,0 1 1 0,0 1-4 0,-1-1 3 0,2 0 0 0,-3 0-6 16,2 0 5-16,-1 1 3 0,0 0-7 0,0-2 9 0,-1 1-4 16,1 1-9-16,-1-2 7 0,1 2 0 0,-1-1 0 0,0 1-2 0,0-1 4 15,0-1-7-15,0 2 0 0,0 0 11 0,0-1-5 0,0 0 1 16,-1 1 0-16,1-1-6 0,0 0 7 0,1 1-2 0,-1 0 6 0,1 0-5 15,0 0-6-15,-1 0 2 0,1 0-4 0,-1 0 5 0,1 0 3 0,0-1-3 16,0 1 6-16,0 0-3 0,0 1-8 0,0-1 8 0,0 0-6 16,0 0-1-16,0 0 12 0,-1 0-9 0,0 0 7 0,1 1 1 0,0-1-13 15,-1-1 8-15,0 1-6 0,0 0-1 0,0 0 12 0,0 0-7 0,0 0 0 16,1 0 9-16,-1 0-8 0,0 0-5 0,0 0 7 0,1 0-7 16,-1 0 10-16,0 0 0 0,0 0-9 0,0 0 2 0,0 0 0 0,0-1-1 15,0 1 6-15,-1 0 5 0,1-1-12 0,0 1 10 0,0 0-7 16,0-1-8-16,0 1 13 0,0 1-4 0,-1-2 7 0,1 1 0 0,0 0-13 15,0 0 6-15,0 0-3 0,-1 1-2 0,1-2 10 0,0 2-4 16,-1-1-1-16,1 0 6 0,0 1-8 0,1-1 0 0,-1 0 0 0,0 1 1 16,0-1 3-16,0 0-2 0,1 0 0 0,-1 0-3 0,0 0 4 0,1 1-3 15,0-1 7-15,0 1-3 0,-1 0-5 0,1-1 6 0,-1 1-9 16,0-1 6-16,0 0 3 0,1 0 0 0,-1 1-4 0,0-1 5 16,0 0-4-16,0 1-7 0,0-1 11 0,0 0-6 0,0 1 5 0,0-1 0 15,0 0-5-15,0 0-1 0,0 0 3 0,0 0 2 0,-1 0-2 0,0 0 2 16,0 0-5-16,0 0 3 0,0 0 0 0,0 0 5 0,0 0 3 15,0 0-11-15,0 0 3 0,0 0 1 0,1 0-12 0,-1 0 12 0,0 0 3 16,1 1-7-16,0-1 13 0,0 0-10 0,0 0-4 0,0 0 10 0,0 1-14 0,-1-2 11 16,2 2 2-16,0 0-11 0,-1-1 7 0,1 0-5 0,1 0 1 15,-2 1 1-15,1-1 9 0,-1 1-3 0,1 0-4 0,-1-1 5 0,0 0-10 16,0 0 3-16,0 0 2 0,0 0-4 0,0 0 4 0,0 0 1 16,0 1 1-16,0-1-3 0,0 0 9 0,0 1-3 0,-1-1 1 0,0 0-1 15,1 0-5-15,0 0-1 0,-2 0-4 0,2 0 11 0,0 0-11 16,-2 1 6-16,1-1 2 0,1 0-7 0,-1 0 9 0,1 0-2 0,-1 0-10 15,0 0 12-15,-1 0-4 0,2-1-3 0,-1 2 11 0,0-1-11 0,0-1-4 16,-1 2 2-16,2-2 8 0,-2 1 0 0,1 0-2 0,0-1 5 16,0 1-12-16,1-1 0 0,-1 1 10 0,0 0-5 0,0 0 0 0,0 0-3 15,0 0 4-15,1 0-6 0,0-1 11 0,-1 1 0 0,0 0-10 16,1-1 12-16,0 1-18 0,-1-1 10 0,0 1 2 0,0 0-5 0,1 0 9 16,-1 0-10-16,0 0-2 0,1 0 8 0,0 0-3 0,-1 0 5 0,0 0 4 15,1 0-13-15,0 0 3 0,-1-1-5 0,0 1 9 0,1 0 1 0,0 0 2 16,-1 1-4-16,0-1-4 0,0 0 4 0,1-1-3 0,-1 1 10 15,0 0-9-15,1-1 3 0,-1 2-5 0,1-1-1 0,-1-1 1 16,1 2 4-16,-1-1 5 0,1-1-7 0,-1 2 4 0,1-2-5 0,-1 1 3 0,0 0-4 16,0 0 6-16,0 1 4 0,-1-1-12 0,1 0 5 0,0 0-1 15,0 0-7-15,-1 0 4 0,1 0 11 0,-1 1-16 0,1-2 15 0,-1 2 4 16,0-2-23-16,1 1 20 0,-1 0-13 0,-1 0 4 0,2 0 14 16,-1 0-12-16,0 0 2 0,0 0-4 0,0-1-4 0,0 0-6 0,1 2 9 15,-1-1 7-15,2 0-1 0,-2 1 6 0,1-1-9 0,1 1-5 16,-2-1 0-16,1 0 7 0,1 0 2 0,-2 0-3 0,2 0 3 0,-2 1-9 15,1-1 2-15,0 0 5 0,0 0-6 0,0 1 5 0,-1-2-11 16,1 2-2-16,-1-1-8 0,1-1-2 0,-1 1 10 0,0-1-10 0,0 1 6 16,0-1-17-16,-1-1 2 0,0 2 2 0,0-2-3 0,-1 1 9 0,-1-1-16 15,1 0-5-15,-1-1-7 0,-1 0-7 0,0 0-4 0,-1-1-10 0,-2 0-28 16,-1-1-26-16,0-1-32 0,-1 0-49 0,-1-1-42 0,0 0-73 16,-3 0-11-16,1-2 56 0,-1-1-637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0:21:38.1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15615 11468 1064 0,'0'-1'20'0,"0"1"-1"0,1-2 6 0,0 0-1 15,0-1 1-15,-1 2-7 0,1-1 1 0,0 0 2 0,0 1-2 16,0-1 3-16,-1 0-8 0,0 1 0 0,-1-1 5 0,1 2-4 0,-1-1 9 16,0-1 0-16,0 2-1 0,1-1 1 0,-2-1-1 0,1 1 6 15,-1 0 1-15,1 0 11 0,-1 0 0 0,1 1-3 0,-2-2 6 0,2 1-2 16,-2 1 3-16,2-2 2 0,-1 1 1 0,0 1-1 0,1-2-2 0,-1 1-4 15,0 0-1-15,2 0 0 0,-2-1-1 0,1 2-4 0,1-2-8 0,-2 1 5 16,1-1-11-16,1 1 2 0,0 0 4 0,0-1-9 0,0 1 6 16,0-1-1-16,-1 1-6 0,1 1 4 0,0-1 1 0,0-1 4 0,0 2 8 15,0-1-2-15,0 0-1 0,0 0 0 0,0 1 1 0,0 0 1 16,0 0-2-16,0 0 1 0,1 0-3 0,-1-1-2 0,0 1-1 0,0-1-5 16,1 1-3-16,0-1 0 0,0 1-5 0,0 0 5 0,0-1-10 0,0 0 1 15,0 0 0-15,0 0-1 0,1 1 6 0,-2-1-8 0,2 0 7 16,-1 0-7-16,0 0 0 0,1 0 6 0,-1 0-5 0,1 1 4 0,-1 0-1 15,1-1 0-15,0 1-3 0,0 0 5 0,-1 0-6 0,1 0 0 16,0-1 5-16,0 2-2 0,1-1-2 0,-1 0 3 0,1 0-4 0,0 1-10 16,0-1 15-16,-1 0-10 0,1 0 5 0,0 0 0 0,0 0-1 0,1 0-2 15,-1 1 3-15,1 0 2 0,1 0-5 16,-1-1 3-16,1 2-4 0,0-2 0 0,-2 1 4 0,2-1 1 0,0 1-2 0,-2 0 1 0,2 0-1 16,0 0-3-16,0 0 5 0,0 1 1 0,1-2-3 0,-2 2 2 15,1-1 0-15,-1 0 2 0,2 1-1 0,-1-1 9 0,0 1-5 0,1-1-2 16,-1 0-5-16,1 0-4 0,0 0 3 0,0 1 1 0,-1-1 8 0,0 0-6 15,2 0 3-15,-2 0-7 0,0 0 0 0,1 0 1 0,1 0 5 16,-1 0-2-16,1 0 1 0,-1 0-5 0,1 0-1 0,0-1 5 0,0 2-3 16,0-1 6-16,0-1-6 0,0 2-7 0,2-1 6 0,-1 0-6 15,0 1 0-15,0-1 9 0,-1 0-6 0,1 1 0 0,-1-1 6 0,0 1-10 16,0-1 5-16,1 1 0 0,0-1 1 0,-1 1 2 0,1-1-4 0,0 1 4 16,-1-1-5-16,1 0 3 0,0 1-2 0,-1-1 2 0,2 1 0 15,-1-1 2-15,0 0-5 0,1 0 1 0,-2 0 4 0,2 0-3 0,-1 0 10 16,0 0-7-16,1-1-1 0,0 1 7 0,-1 0-12 0,0 0 2 0,0-1 7 15,0 2-3-15,0-1 4 0,0 0 0 0,0 0-11 0,1 0-1 16,1 0 6-16,0-1-4 0,0 1 7 0,-1 0-4 0,1 0-2 0,1 0 7 16,-1 1-6-16,1-2 6 0,-1 2-7 0,1 0 4 0,0-2 2 0,-1 2-6 15,1-1 10-15,0 0-14 0,-1 0 4 0,1 0 2 0,-1-1 0 16,0 0-1-16,1 1-1 0,0 0 6 0,-1 0-16 0,1-1 16 0,-1 1-1 16,0-1-6-16,0 1 10 0,0 0-10 0,-1-1 0 0,1 0-3 0,0 1 9 15,0-1-3-15,-1 0 3 0,1 0 0 0,1 0-12 0,-1-1 7 16,0 1-3-16,0 0 6 0,1 0 4 0,-2 0-6 0,2-2-1 0,-2 2-2 15,1-1 3-15,0 1 0 0,0 0 11 0,-1-2-10 0,-1 2 5 0,2-1-2 16,-2 1-9-16,1 0 15 0,0 0-5 0,1 0 1 0,0 0-4 16,-1 0-6-16,0 0 3 0,0 0-3 0,-1 0 12 0,1 0-4 15,0 0-2-15,-1 0 2 0,1-1-8 0,-1 1 7 0,0 0-3 0,0 0 4 16,0 0 0-16,0 1-6 0,-1-2 3 0,1 2-4 0,0-1 5 0,0 0-1 16,0 0 3-16,0 0-6 0,0 0 0 0,0 0 6 0,0 0-10 15,1 0 13-15,-1 0-6 0,2 0-2 0,-1 0 5 0,-2-1-6 0,2 1 3 16,-1-1-7-16,0 0 12 0,0 1-2 0,1 0-2 0,-1 0 2 0,1 0 1 15,-2 0-3-15,2-1-1 0,-2 1 6 0,2 0-12 0,-1 0 7 0,0 0 4 16,0 0-4-16,1 0 0 0,-2 0 1 0,1 0-2 0,0 1 7 16,0-1 0-16,0 1-8 0,0 0 4 0,0 0-8 0,0-1-1 0,0 0 18 15,0 1-12-15,-1 0 5 0,0-1 0 0,0 1-17 16,0-1 11-16,2 0-3 0,-2 1 8 0,2-1 2 0,0 0-6 0,-1 0-2 0,1 0 0 16,-1 0 0-16,1 0 2 0,0-1 7 0,0 1-9 0,0 0 2 15,0 0-3-15,1 0 2 0,-2 0 2 0,1 0 5 0,0 0-2 0,0 0-12 16,-1 0 12-16,1-1-15 0,0 1 13 0,-1-1 6 0,1 1-6 0,-1 1-4 15,0-1 1-15,2 0-1 0,-1 0-4 0,0-1 20 0,0 1-12 0,0 0 3 16,0 0 1-16,-2 0-10 0,2 0 5 0,-1 0-3 0,1 1 1 16,-1-1 1-16,0 0 3 0,0 0-5 0,0-1 0 0,0 1 1 15,1 0-3-15,-1 0-1 0,0 0 5 0,1 0 3 0,-1 0-5 0,0 0 10 16,0 0-10-16,1-1-3 0,0 1 9 0,-1 0-5 0,1 0 4 0,-1 0 2 16,1 0-14-16,-2 0 6 0,2 0-1 0,-3 0 1 0,2-1 14 15,-1 1-7-15,1 0-1 0,0 0-9 0,1-1-1 0,-2 1 3 0,2-1-1 16,-1 1 11-16,0 0-1 0,1-1-8 0,-2 0 4 0,2 0 3 0,-1 1-5 15,1 0 4-15,0-2-4 0,-1 1-5 0,1 0 8 0,-1 1-6 0,1-2 0 16,-1 1 6-16,0 1-10 0,1-1 3 0,-1 0 12 0,1 0-7 16,0 1 7-16,-1 0-2 0,1 0-14 0,-1 0 7 0,1-1 0 0,0 1 7 15,1 0-1-15,-2-1-3 0,0 1-2 0,1-1-6 0,-2 1 4 0,0 0 3 16,1 0 1-16,0-1 1 0,-1 1 0 0,1-1-7 0,-1 1 5 16,0-1-1-16,0 2 2 0,1-2 4 0,0 1-11 0,-1 0 8 0,1-1-8 15,0 1 8-15,-1-1 5 0,1 1-4 0,-1-1 0 0,0 1-10 16,1 0 8-16,0-1-5 0,-1 1 8 0,1 0 6 0,-1 0-13 0,1-1 4 15,-1 0-8-15,0 0 6 0,0 1 2 0,-1 0 4 0,0-1 2 16,1 1-9-16,0-1 7 0,1 0-7 0,-1 1 0 0,0-2 3 0,1 2-4 16,0-1 4-16,0 1-6 0,0 0 8 0,0-1-7 0,0 1-4 0,-1 0 15 15,2-1-16-15,-2 1 11 0,2-1-5 0,-2 0 2 0,2 1 1 16,-2 0 2-16,1-1 4 0,0 0-8 0,-1 0 2 0,1 1-3 0,0 0 4 16,-1 0-4-16,-1-1 6 0,2 0-7 0,-1 1 3 0,1 0 0 15,-1 0-3-15,1 0 5 0,0-2-6 0,0 2 8 0,0 0-7 0,-1-1 5 16,1 0 5-16,0 1-15 0,-1 0 17 0,0-1-7 0,1 1 1 0,-1 0-1 15,0-1-5-15,-1 1 4 0,1 0-5 0,0-1 8 0,0 1-5 16,0-1-1-16,-1 1 0 0,1 0 2 0,0 0-2 0,0-1 2 0,0 1 4 0,0 0-3 16,0 0 2-16,-1 0-3 0,1 0-3 0,-1 0 6 0,1 0-4 15,0 0 6-15,0 0-5 0,0 0-4 0,0 0 8 0,0 0-14 16,-1 0 5-16,1 0 11 0,-2-1-9 0,1 1 9 0,-1 0 1 0,1 0-15 16,0 0 8-16,0 0-4 0,0 0 3 0,1 0 5 0,0 0-3 15,0-1 3-15,0 1-4 0,0 0-3 0,1 0 3 0,-1-1 5 0,0 0-7 16,0 1 6-16,1 0-6 0,0 0-4 0,0 0 9 0,0 0-7 0,-1 0 11 15,1 0-9-15,0 0 2 0,-1 1 6 0,0-1-16 0,-1 1 17 0,2-1-2 16,-1 0-6-16,0 0 6 0,0 0-6 0,0 0 0 0,0 1-5 16,0-1 12-16,1 1-6 0,-1-1 1 0,0 0 2 0,1 1-6 0,0-1 4 15,-1 0-5-15,1 0 10 0,-1 0-6 0,1 0 2 0,-1 0 0 0,-1 0-3 16,1 0 4-16,-1 0-1 0,1 0 1 0,0 1-10 0,-1 0 8 16,1-1-9-16,-1 1 6 0,1-1 9 0,-1 0-8 0,1 0 7 15,0 0-6-15,0 0-2 0,1 0-2 0,0 0 6 0,-1 0 2 0,0 0 0 16,1 0 0-16,0 0-6 0,-1-1 3 0,1 1-5 0,0 0 2 0,-1-1 4 15,1 1-6-15,-1-1 5 0,0 1 2 0,-1 0-4 0,1-2 5 0,-1 2 3 16,1-1-13-16,-1 1 6 0,1 0-2 0,0 0-4 0,1-1 12 16,-1 0-1-16,0 1 2 0,0-1-7 0,0 1 4 0,0 0-11 0,0 0 7 15,0 0 5-15,0 0-8 0,0 0 7 0,-1 0-9 0,1 0 2 0,0 0 0 16,1 0 6-16,-1-1-3 0,0 2 2 0,0-2 0 0,-1 2-2 16,1-1 0-16,-1 0 1 0,1 1 3 0,0-1-4 0,0 1 6 0,0-1-9 15,0 1-1-15,-1-1 6 0,1 0-3 0,-1 0 6 0,1 0 3 16,0 0-15-16,0 0 10 0,1 0-9 0,0 0 8 0,-1 0 6 0,0 1-10 15,1-1 7-15,-1 0-10 0,0 0 6 0,0 0 1 0,-1 0 0 0,1-1 3 16,0 1-6-16,-1 0 1 0,1 0-1 0,-1 0-5 0,0 0 8 16,1 0-1-16,-1 0 0 0,0 0 7 0,1 0-17 0,0 0 9 0,-1 0 5 15,1 0-13-15,0 0 18 0,0 0-7 0,0 0-4 0,0 0 5 16,0 0-10-16,0 0 6 0,0 0-7 0,0 0 3 0,0 0 13 0,1 0-8 16,-1 0 6-16,-1 0-3 0,1 1-6 0,-1-1-1 0,1 0 3 15,-1 0 3-15,1 1-4 0,-1-1 7 0,1 1-6 0,-1-1-2 0,1 0 2 0,-1 0-3 16,0 0 12-16,-1 0-11 0,1 0 7 0,-2 0-6 0,1 0-10 15,0-1 20-15,0 0-9 0,-1 1 7 0,1-1-4 0,-1 1-7 0,2 0 2 16,-2 0-6-16,1-1 15 0,0 0-3 0,-2 0-4 0,2 1 1 16,0-1-6-16,-2 1 7 0,1 0 1 0,0-1 4 0,0 0-7 0,0 0-1 15,0 1 0-15,-1 0-3 0,1 0 6 0,0-1-6 0,0 0 5 16,0 1-6-16,-1-1 8 0,1 1-7 0,-1 0 5 0,1 0 3 0,0-1-7 0,0 0 12 16,0 1-15-16,-1-1 8 0,0 1 0 0,0 0-10 0,0 0 13 15,-1 0-7-15,0-1-2 0,1 1 5 0,-1-1-9 0,0 1 5 16,0-1-4-16,-1 1 5 0,1-1 0 0,-1 1-6 0,1 0 5 0,-1-1-7 15,-1 1-1-15,1-1-1 0,-1 1 2 0,-1-1-12 0,0 1 2 0,0-1-7 16,0-1-16-16,-1 1 3 0,-1-1-19 0,0-1-9 0,-2-1-11 0,0 1-22 16,-2-2-17-16,0 0-33 0,-2-1-39 0,0-1-65 0,0-1-91 15,-1 0-81-15,1-1-671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0:21:41.8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2465 9495 1050 0,'-2'0'148'0,"0"1"-129"15,0 1 2-15,1-1 0 0,-1 0-2 0,1 0 0 0,0 0-7 0,0 0-4 16,0 0-6-16,0 0-1 0,0 0 1 0,-1 1-1 0,2-1 2 0,-2 1-2 16,0 0 1-16,-1 0 0 0,0 0 1 0,0 0-1 0,0 0-1 0,0 1 0 15,-1 0 1-15,1-1 5 0,1 0 1 0,-1 1 1 0,0-1-3 16,-1 0-3-16,0 1-2 0,1-2 0 0,-2 1 0 0,0 1 0 0,1-2 5 15,-1 1-4-15,1-1 3 0,-1 1-2 0,0-1-1 0,1-1 1 16,-1 0 0-16,1-1 1 0,0 1-1 0,-1-1 2 0,1-1-1 0,0 1-2 16,1-1 0-16,-1 1-2 0,0-1 3 0,1 0 2 0,0 0 5 0,0-1 5 15,1 1 4-15,-1-1 8 0,1-1-1 0,0 1 3 0,0 0-1 16,1-1-3-16,0 1-1 0,-1-1-9 0,2 0 0 0,0 0-2 0,0-1-1 16,0 2-3-16,0-2-3 0,1 0-3 0,0 1-2 0,0-1 0 15,0 0-1-15,2-1-2 0,-1 0-2 0,0 0 0 0,1-1 0 0,0 1 1 16,1-1 0-16,0 1-3 0,0-1 2 0,1 1-2 0,0-1 5 15,0 2 1-15,0-1 0 0,0 1 5 0,0 1-2 0,-1 0 2 0,1 1 5 16,-1 0-1-16,0 0 3 0,1 0-2 0,-1 0-4 0,0 1-3 0,1 1 0 16,-1-1-1-16,1 1-4 0,-1 0 4 0,0 0-6 0,0 1 0 0,0 0 5 15,1 2-5-15,-1-1 5 0,1 1 2 0,-1 1-4 0,0 1 5 16,0-1 0-16,-1 0-1 0,0 0 2 0,0 1-3 0,0 1 1 0,0-1 3 16,-2 1 1-16,1 0 0 0,-1 1-1 0,-1-1-1 0,1 0 0 0,-2 1 1 15,0-1 5-15,0 1-2 0,-1 0-3 0,-1 1 2 0,1-2-7 16,-2 1 3-16,1 0 4 0,0-1-2 0,-1 1 2 0,0-2-1 0,0 1-2 15,-1-1-1-15,0 0 4 0,1-1 3 0,-1 1 5 0,2 0-1 16,-2-1-2-16,0-1 0 0,0 1-3 0,0-2 0 0,0 1-2 0,0-1-2 16,-1-1 1-16,2 1 0 0,-2-1-1 0,1 0 1 0,0 0-4 15,-1-1 2-15,1 1 1 0,0-1-2 0,0-1 4 0,0 1-4 0,1 0 0 16,-1-1 1-16,1 0-1 0,-1 0 5 0,1 0-2 0,0-1-2 0,-1 0-1 16,1 0 0-16,0 1 2 0,0-1 2 0,0-1 1 0,1 1-2 15,0-1 2-15,0 0 2 0,1 0-3 0,0 0 2 0,1-1-1 0,-1 1-3 16,2 0-4-16,-1 0-1 0,1 0-3 0,0 0-2 0,1 0 3 0,1 0-4 15,-1-1 0-15,1 2-2 0,1 0-2 0,0-1 3 0,0 1 2 16,0-1 1-16,1 1 0 0,0-1 0 0,1 0-2 0,-1 0 1 0,1 1 1 16,0 0 2-16,0 0 0 0,0 1 0 0,0-1-2 0,0 0 0 0,1 2 2 15,0-1-3-15,-1 2 5 0,1-1-6 0,0-1 1 0,0 2 1 16,-1 0-2-16,0 0 5 0,1 0 0 0,-1 0-3 0,0 1 2 0,0 0-2 16,0 0 1-16,-1 0 1 0,0 1-4 0,0 0 1 0,-2 0-1 15,1 1 3-15,-1 0 2 0,1-1-1 0,-1 1 2 0,0 1 0 0,0-1 2 16,-1 0 1-16,0 1 1 0,0 0-1 0,-2-1 1 0,1 0 3 0,-1 1 0 15,0 0 1-15,-1 1-2 0,0-1 0 0,-1 0-1 0,0 0 5 0,0 0-1 16,0 0 4-16,0-1-2 0,-1 0-3 0,0-1 8 0,0 0 1 16,0-1 4-16,0 1 0 0,0-2 1 0,0 1-6 0,0-1 1 15,1 0-1-15,-2-1 3 0,1 1 1 0,0-2 1 0,-1 1 3 0,1 1-3 16,0-1-1-16,-1 0 5 0,1-1-7 0,0 0 0 0,1 0-6 16,-1 0-8-16,1-1 7 0,0-1-7 0,1 1 3 0,1-1 3 0,-1-1-9 15,1 0 3-15,0 0-5 0,1 0-4 0,0 0 4 0,0-2-1 0,0 1 2 16,1 0 1-16,0 1-3 0,1 0 3 0,-2-1-4 0,1 2 2 0,0-2 1 15,0 2-1-15,0-1 1 0,0 1 3 0,0 0-1 0,0 1-4 0,1 0 4 16,-1 0-1-16,1 1-2 0,0 0 3 0,0-1-6 0,0 0 2 16,1 2 2-16,0-2-3 0,0 1 3 0,1-1-2 0,0 1-2 15,0-1 0-15,2 0 1 0,-1 1-2 0,0-1 3 0,1 1 0 0,1-1-2 16,0 1 1-16,0 1-7 0,-1-1 3 0,1 1 1 0,-2 1 0 0,2 0 10 16,-1 0-8-16,1 0 2 0,-2 0 1 0,0 2-5 0,-1-1 6 15,0 2 0-15,0-2-1 0,-1 2 1 0,-1-1 2 0,0 0-3 0,0 1 5 16,-1-1-1-16,0 2 1 0,-1-1 3 0,0-1-3 0,-1 1 1 0,0 0-3 15,-1-1 1-15,1 1 0 0,-1 0 1 0,0-2-1 0,1 1 0 16,-2-1 0-16,1 0-4 0,0 0-3 0,-1 0-5 0,1-1-17 0,0 1-12 16,0 0-9-16,-1-1-18 0,1 1-9 0,-1-1-11 0,1 0-16 0,-2-1-18 15,2 1-21-15,0-1-34 0,0 1-31 0,-1-1 25 0,1 0-688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0:21:47.83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2345 8081 1071 0,'-2'-1'57'16,"0"1"-49"-16,-1-2 1 0,1 1-4 0,0 0 1 0,0-1-2 15,1 1-4-15,-1 1 1 0,1-1 0 0,-1-1 1 0,1 2 2 0,-1-1-2 16,0 0 1-16,0 0-2 0,0 1 0 0,0-2 3 0,-1 1-1 0,0 0 4 16,0-2-4-16,0 2 1 0,0-1 0 0,-1-1 0 0,1 1 3 15,-1-1-3-15,1 1-1 0,-1-1 0 0,1 0-2 0,0-1 2 0,0 0 1 16,-1 0-2-16,1 0 0 0,0-1-1 0,-1 0 0 0,1 1 0 15,0-1-1-15,0 0 5 0,0-1-4 0,-1 0-2 0,1 0 5 0,0 0-8 16,1-1 4-16,1 0 1 0,-1 1-1 0,0 0 1 0,1 0-2 0,0 0 0 16,0-1 0-16,1 1-2 0,0 1 4 0,0-1 1 15,0 1-3-15,1 0 3 0,1 0-2 0,-1-1 0 0,1 2 1 0,-1-1 0 16,1 1-1-16,0 1-1 0,0 0 1 0,1-1 0 0,1 1 0 0,-1-1 0 16,0 0 1-16,0 0-2 0,1 0 1 0,-1 1-2 0,1 0 2 0,1-1 0 0,-1 1 1 15,0 0 3-15,0 0-1 0,1 0 4 0,-1 1-1 0,1 0 4 16,-1 0 4-16,1 1 1 0,0-1 4 0,-2 1 0 0,1 1-1 0,0 0-1 15,-1 0-3-15,1 0 0 0,-1 1-2 0,1 1 0 0,0-1-1 16,-1 1-1-16,0 1-1 0,1-1 3 0,-1 1-1 0,0 1-2 0,0 0-1 16,0 0-4-16,-1 0 0 0,1 1 3 0,-1 1 0 0,-1-1 0 15,1 1-1-15,-1 0 0 0,0 0-1 0,0 0 1 0,-1 2 0 0,0-2-1 16,0 1 0-16,-1 0-1 0,0 0-1 0,0 1 1 0,0-1 3 0,-1 0-5 16,0 0-2-16,0 0-1 0,0 0-4 0,-1 0 4 0,0 0 3 15,0 0 1-15,-1 0-3 0,0-1 3 0,1 0-3 0,-2 1 1 0,0-2 3 16,1 0-1-16,-1 1 2 0,1-1-4 0,-2 0 1 0,2 0 1 0,-2 0 1 15,2-1 5-15,-2 0-2 0,1 1 2 0,1-2-2 0,0 0 2 16,-1 0 2-16,1 0 0 0,0-1 1 0,0 0-3 0,0 1 0 0,0-1-2 16,0-1-2-16,1 1 1 0,-1-1-1 0,1 0 4 0,-1-1-3 15,0 0 1-15,1 0 5 0,0 0-9 0,0-1 5 0,1-1 0 0,-1 1-5 16,0-2 3-16,1 1-2 0,0 0-3 0,0-1 0 0,1 0 2 0,-1 0-1 16,1-1-2-16,0-1 1 0,0 0-3 0,1 0 0 0,0-2 1 0,0 2 0 15,0-1 3-15,0 0-2 0,0 0-1 0,1-1 0 0,-1 1-2 16,2 0 1-16,0-1 1 0,-2 1-1 0,2 0-2 0,0 0 1 0,0 1 0 15,1 0-1-15,0 0 2 0,0 0 1 0,-1 1-1 0,2 1 4 16,-1-1-6-16,1 1 2 0,0 0 0 0,0 0-2 0,0 0 2 0,1 0 1 16,-1 1-3-16,0-1 1 0,1 1 0 0,-1 0-2 0,2 1 3 15,-2-1 2-15,1 1-2 0,0 0 1 0,0 1-2 0,-1 0 1 0,0 0 1 16,0 1 1-16,1 1 1 0,-2-1-1 0,1 2 2 0,0-1 0 0,0 0-6 16,-1 0 5-16,1 1-1 0,-1 0 0 0,1 0 5 0,-1 0-6 15,0 0 1-15,0 0 1 0,0-1-3 0,-1 1 7 0,0 0-1 0,0 1-2 16,0-1 5-16,-1 1-3 0,0-1 2 0,0 1 3 0,-1 0-1 0,0-1 3 15,-1 1-6-15,0 0-1 0,0-1-3 0,0 1-3 0,-1-1 1 16,0 0 2-16,0 0 1 0,-1 0-1 0,1 0 2 0,0 0-2 0,-1-2-2 16,0 2 4-16,0-2 1 0,0 1 1 0,1-1-3 0,-1 1 1 0,1-1 1 15,-1 0-4-15,0 0 6 0,-1 0-4 0,1-1-1 0,0 1 4 16,0-1-3-16,0 0 2 0,0-1 1 0,-1 1 0 0,1 0 4 0,-1-1 0 16,1 0 0-16,0 0 4 0,0-1-3 0,-1 1 1 0,1-1 5 15,0 0-3-15,1 0-1 0,0-1-2 0,-1 1-3 0,0-2-1 0,1 1 3 16,0-1 0-16,0 0 1 0,1 0-4 0,-2 0-2 0,3-2-1 0,-2 0-3 15,1 1 2-15,0-1 0 0,0 0-3 0,1-1 2 0,-1 1-2 0,2-1 0 16,-1 1 3-16,1-1-3 0,0 1 2 0,-1 0 1 0,2 1-3 16,-1-1 2-16,1 1 0 0,0-2 1 0,0 2-1 0,1 0 0 0,-1 2 1 15,1-1-3-15,0-1 1 0,0 1 0 0,0 1-2 0,0-1 1 16,1 0 1-16,0 0-2 0,0 1 3 0,0 1-4 0,0-1 0 0,-1 1 2 16,0 1-3-16,1-1 2 0,0 1 0 0,-1 1-2 0,0 0 1 0,0 0 2 15,0 1-1-15,0 0-1 0,-1 0 1 0,0 1-4 0,0-1-4 16,-1 1-4-16,1 0-9 0,-1 1-8 0,-1 1-8 0,0 0-13 15,0 1-13-15,0 0-13 0,0 0-20 0,-1 1-19 0,0 1 0 0,-1-1 13 16,-1 2-704-16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0:34:01.6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11739 2190 1463 0,'-2'-5'93'0,"-1"1"-36"16,0-2-14-16,2 3 5 0,1 0 1 0,0 2-4 0,0-1-14 0,0 1-15 15,0 1-10-15,1 0-8 0,1 0 2 0,-1 1-2 0,1 0 0 0,-1 0 1 16,1 0 1-16,0 1 1 0,0-1 2 0,0 1-2 0,0-1 1 15,-1 0 3-15,1 0 5 0,-2-1 12 0,2 1 11 0,-1-1 9 0,0 0 7 16,1 0 3-16,-2 0 1 0,1-1-3 0,0 1-1 0,-1-1-8 0,1 1-4 16,0-1-5-16,-1 1-6 0,1-1-3 0,1 0-4 0,-2 0-1 15,2 1-4-15,-1-1-4 0,1 0 0 0,0 1-4 0,1-1-3 0,-1 1 5 16,0-1-3-16,1 1 2 0,0 0 0 0,1-1-3 0,-1 1 1 16,1-1-1-16,0 0 0 0,0 1 2 0,1 0-4 0,0 0 2 0,0 0 0 15,0 0-2-15,1 0 2 0,0 0 0 0,-1 0-3 0,1 0 4 0,0 0-4 16,0 0 1-16,1 0 2 0,-1 0 0 0,0 0 0 0,0-1-1 15,0 1 1-15,1-1-3 0,-1 0 4 0,0 1 2 0,1-2 0 0,-1 1 0 16,1 0 1-16,0-1-4 0,0 0 4 0,0 0 2 0,2 1-1 0,-1-1 2 16,0 1-2-16,0-1-2 0,-2 0 1 0,1 0 1 0,1 0-2 15,-1 1 1-15,1-2-3 0,-1 2-3 0,1-1 4 0,0 0-4 0,0 0 2 16,0 1 4-16,0-1-5 0,0 1 1 0,1-1-3 0,0-1-2 16,0 2 5-16,0-1-3 0,1 1 2 0,-1-1-2 0,0 1 2 0,0 0-2 15,1-1 1-15,-1 1 3 0,1 0-3 0,-1 0 1 0,1 0 0 0,-1 1-3 16,1-1 0-16,-1 0 4 0,-1 0-1 0,3 1 0 0,-2-2-1 15,1 1-4-15,0 1 4 0,0-1 0 0,0 0 3 0,0 0 0 0,0 0-3 16,0 1 4-16,0-1-4 0,1 0 0 0,-1 1 3 0,0 0-4 0,0 0 5 16,-1 0-5-16,1 0 2 0,1 0-1 0,-1 0 0 0,2 0 4 15,0 1-6-15,0-1 4 0,1 0-4 0,0 0 0 0,-1 0 1 0,0 0 1 16,1 0 0-16,-1 0-1 0,1-1 1 0,0 1-4 0,-1 0 1 16,0-1 3-16,1 1-2 0,0 0 5 0,0-1 0 0,1 0-6 0,-1 1 5 15,1-1-2-15,0 1-2 0,0 0 7 0,0 0-3 0,0 1 2 0,-1-1 1 16,0 0-5-16,2 0 3 0,-1 0-2 0,1 1-2 0,-1 0 4 15,2-1-3-15,-1 1 1 0,0-1-1 0,1 0 0 0,-2 0 0 0,1 0 0 16,1 0 1-16,0 0 1 0,1 0-3 0,-1-1-2 0,1 0 2 16,-1 0-3-16,0 0 4 0,0-1 3 0,-1 1-6 0,0-1 5 0,0 0-3 15,0 0-3-15,0 0 7 0,1 0 1 0,-1 0 1 0,1-1 1 0,-1 1 1 16,1 0-7-16,-2-2 3 0,0 2 0 0,-1 1-6 0,1-2 7 16,0 2-5-16,-1-1 1 0,1 1 1 0,-1-2-1 0,1 3 1 0,0-2 0 15,-1 1 0-15,0-1-4 0,0 1 4 0,0 0-2 0,0-1 2 0,-1 1-2 16,0-1 2-16,1 1-4 0,1 0 0 0,0-1 3 0,-1 1-4 0,-1-1 7 15,-1 2-3-15,2-2 1 0,-2 1-2 0,1-1 0 0,0 0 2 16,-2 0-3-16,2 0 1 0,-1 0 0 0,0-1-1 0,1 1 0 16,-1 0 2-16,1-1-2 0,-1 2 1 0,0-1-2 0,1-1 0 0,-1 1 3 15,0 0-2-15,0-1-1 0,-2 1 3 0,-1 1-2 0,1-1-4 0,-1 0 7 16,1 0-2-16,-1 1 2 0,1-1 0 0,-2 1-5 0,2 0 1 16,-2-1 0-16,0 2 3 0,0-2 0 0,0 1-2 0,1 0 1 0,-2 1-3 15,2-2 1-15,-2 1 2 0,1 1 1 0,-1 0 0 0,0-1-2 0,0 0 3 16,0 0-6-16,-1 1 3 0,0-1 2 0,1 0-3 0,-1 0 4 15,1 0-2-15,0-1 1 0,0 1 1 0,-1 1 1 0,1-1 5 0,1-1-4 16,-1 2 0-16,0-1-2 0,1 0-2 0,0 0 0 0,-1 1 1 16,1 0 3-16,-1 0-4 0,0-1 2 0,1 1 0 0,-2-1-3 0,0 1 3 15,0-1-2-15,-1 1 1 0,1 0 1 0,-1 0-2 0,0 0 1 0,-1 0-2 16,1 0 0-16,-1 0 2 0,-1 0-4 0,0 0 2 0,0 0 2 16,-1 0-5-16,0 0 4 0,0 0-2 0,0 0-1 0,-1 0 0 0,0-1-3 15,0 1 0-15,1 0-3 0,-1 0-1 0,0 0-3 0,1-1-3 0,-2 1-1 16,1 0-4-16,1 0-2 0,-1-1 0 0,1 1-8 0,0-1 4 0,0 1-6 15,0 0-5-15,2 0-8 0,-2-1-13 0,2 0-13 0,0 0-19 16,0 1-17-16,0 0-13 0,1-1-20 0,-1 0-15 0,0 1-24 0,0 0-25 16,-1 0 16-16,0 0-692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0:34:02.9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11825 2643 1385 0,'-7'-3'58'0,"1"0"-29"0,-1 0-10 15,3 2 3-15,1 0-3 0,1 1-2 0,0 1-11 0,1 0-6 16,0 1-4-16,1 0-2 0,0 1-3 0,0 0 0 0,0 1 2 0,0 0 2 16,0-1 5-16,0 1-2 0,0-1 4 0,0 0-3 0,0 0 4 0,0-1 9 15,-1 2 6-15,-1-1 15 0,2 0 10 0,-1-1 1 0,0 1 5 16,0-2-6-16,1 1-1 0,0-1-2 0,0 0-1 0,0-1 1 0,1 1-2 16,0-2 1-16,0 1-4 0,1 0 0 0,-1 0-4 0,1-1-5 15,0 1-4-15,0 0-4 0,0-2 0 0,1 1-5 0,0 1 2 0,1-2-4 16,1 1 2-16,-1 0-1 0,1 0-3 0,0 1 0 0,1-1-1 0,0 0-3 15,0 1 0-15,0 0 1 0,0 1-4 0,1 0 1 16,0 0 0-16,0 0 0 0,0 0-1 0,0 0 4 0,2 0-2 0,-2 0 2 0,2 1 2 16,0-2-3-16,1 2 3 0,1-1 3 0,1 0 1 0,-1 0 5 0,1 0 2 15,1-1 4-15,-1 0-2 0,1-1 1 0,1 0 1 0,-1 0-6 16,0 0 2-16,1 0-4 0,1 0-3 0,-1 1 2 0,0-1-4 0,1 0 5 16,-2 1 2-16,1-1 0 0,0 1 3 0,0 0-3 0,-1-1 1 15,-1 1-3-15,0-1 3 0,0 1 0 0,1 0-2 0,0 0 0 0,0 0-5 16,0-1 0-16,0 1 0 0,0-1 0 0,0 1 0 0,1 0-1 15,1-1 0-15,-2 0-6 0,1 0 1 0,0 1 0 0,1-1-1 0,1 0 3 16,0 1-2-16,-1-1-4 0,1 1 3 0,-2-1-1 0,1 0 0 0,0 0 3 16,-1 1 0-16,1 0-1 0,-1 0 0 0,1 0 0 0,-1 0-1 0,1 0-2 15,1 0 2-15,0 0 3 0,0 0-5 0,1 1 1 0,-1-2 2 16,0 1-5-16,1 0 4 0,-1 0 2 0,2 0-2 0,0 0-1 0,0-1 0 16,1 0-1-16,-2 0 0 0,1 1 0 0,-1-1 0 0,0 1-1 15,-1-1 3-15,2 0-3 0,-1 0 3 0,0 1 3 0,0 0-2 0,0 0 1 16,-2 0-2-16,0 0-2 0,1-1 1 0,-2 1-1 0,1 0-1 0,-1 0-1 15,0 0 1-15,1 0-1 0,-1 0 1 0,1 0 0 0,0 0-2 16,0 0 3-16,-2 0-2 0,0-1 0 0,0 0 1 0,0 1 2 0,1 0-3 16,1-1 3-16,-1-1-1 0,0 1 0 0,0 0-2 0,0-1 0 15,1 1 0-15,-1 0-2 0,-1 0 5 0,0-1-2 0,0 1 1 0,0-1-2 16,0 1 1-16,0-1 0 0,0 0 0 0,0 2 3 0,0-1-3 16,0 0-1-16,0 1 1 0,0-1-3 0,-1 1 2 0,-1 0 1 0,2 0 0 0,-2 0 1 15,0 0-3-15,1 0 1 0,0 0-2 0,0 0 1 0,-1 0 2 16,1 0 1-16,1 0-1 0,-1 0-1 0,0 0 1 0,1 1 0 0,-1-1 1 15,-1-1 3-15,1 1 0 0,-2 0 0 0,2 0-2 0,-1 0 0 0,1 1 2 16,-1-1-5-16,0 0 6 0,0 1-2 0,0-1-3 0,0 0 3 16,1 1-4-16,-1-1 1 0,-1 0 0 0,0 1 1 0,-1 0 0 0,1 0 2 15,-1 0 1-15,-1-1-1 0,1 1-5 0,0 0 2 0,-1 0-1 16,1-1 2-16,0 0 3 0,0 0-4 0,1 0 3 0,-1 0-5 0,-1 0 2 16,0 0 5-16,1 1-6 0,-2-1 3 0,2 1-1 0,-2-1-2 15,1 1 1-15,0-1-1 0,-1 0 4 0,0 1-3 0,0-1 1 0,0 0 1 16,0 1-5-16,-1-1 2 0,1 1 0 0,0-1 3 0,0 0-1 0,-1 0 0 15,1 1 3-15,-1-1-7 0,1 0 3 0,0 1 1 0,0-1-2 16,-1 0 4-16,0 1 1 0,1-1-2 0,-2 0-1 0,0 1 2 0,1-1-4 16,-2 0 1-16,1 0 3 0,-1 0-4 0,0 0 3 0,0 1-2 0,-1-1-1 15,0 0 0-15,-1 1 3 0,1 0-2 0,-2-1-2 0,1 1 0 16,-1 0-6-16,-1 0 0 0,0-1-6 0,1 0-8 0,-2 1-7 0,1 0-14 16,0 0-16-16,-2-1-17 0,0 0-22 0,-1 0-28 0,-3 0-28 15,0 0-39-15,-1 0-32 0,-1 1-40 0,-1-2-14 0,0 1-678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6:52:37.42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18265 4985 1264 0,'-1'-1'119'0,"2"1"-61"0,0-1 19 0,0 1 9 0,1 0 2 0,-1 0-2 16,2 0-14-16,-1 0-9 0,-1 0-11 0,2 0-12 0,-2 1-5 16,-1 1-3-16,1-1-1 0,0 1 7 0,0 1 3 0,-1 1 3 0,0 1-2 15,0 0-10-15,-1 1-6 0,1 2-7 0,-1 0-4 0,1 1-1 0,-1 1-1 16,1 0-7-16,0 2 2 0,0 0-1 0,1 1-3 0,1 0 4 15,0 1-5-15,0 1-3 0,2 0 1 0,0 1-2 0,0-1 0 0,2 1 3 16,-2-1-4-16,1-1 1 0,0-1 1 0,0-2-2 0,0 0 3 16,0-1 1-16,-1 0-1 0,0-2 1 0,-1 0-1 0,0-1 0 15,0-1 3-15,0 0 1 0,-1-2 2 0,0 0 2 0,-1-1-4 0,0 0 4 0,-1-2 5 16,1 0 1-16,-1-1 8 0,0-1 10 0,0 0 0 0,0 0 1 16,0-1-3-16,0-1-13 0,0-1-2 0,0 1-6 0,1-2-3 0,0-1 4 15,0 0 0-15,-1 0 3 0,1-1 4 0,1 1-6 0,-1-2 3 16,2 0 0-16,-2 0-4 0,1-2 4 0,1 1-4 0,0-2-3 0,0 0 1 15,0-1-6-15,0-1 0 0,0 0 2 0,0-1-3 0,2 1 1 0,-2 1 0 16,1 0-3-16,0 0 1 0,0 1 3 0,0 0-3 0,0 1-1 16,0 0 2-16,0-1-5 0,0 1 7 0,0 0 0 0,-1 1-3 0,1 0 1 15,1 0 0-15,-1 0-3 0,0 1 1 0,0 0 1 0,-2 0-2 0,1 1 2 16,0 1-5-16,-1 0-3 0,0 1-3 0,-1 0-6 0,0 1-4 16,-1 0-8-16,1 0-12 0,-1 1-11 0,0 1-13 0,0-1-26 0,0 1-19 15,-1 0-30-15,1 0-35 0,-1 1-30 0,0-1-20 0,1 1 31 0,0-1 48 16,0 1-685-16</inkml:trace>
  <inkml:trace contextRef="#ctx0" brushRef="#br0" timeOffset="1339.11">18437 6461 1286 0,'-2'-1'81'0,"0"-1"16"0,1 0 3 0,-1-1-8 15,1 1-8-15,0-1-7 0,0 1-14 0,0-1-9 0,1 0-9 0,-1 1-14 16,0 0-3-16,1 0-8 0,-1-1 1 0,1 1 8 0,0 1 2 16,-1 0 5-16,1 1 2 0,-1 0-9 0,0 2-1 0,1-1-3 0,-2 3-10 15,1-1 0-15,0 2-3 0,0 2-5 0,1 1 4 0,0 2-3 16,0 2-1-16,1 1 4 0,-1 0-7 0,2 2 1 0,0 0 3 0,0 1-8 15,1 1 4-15,0 1-4 0,1 0-10 0,0 2 0 0,-1 1 1 0,2-1-4 16,0-1 7-16,0-1-1 0,0-1-3 0,1-2 5 0,0 0 1 0,-2-1 0 16,2-2 3-16,-2 0-3 0,1-2 1 0,-1-2 3 0,0-1-3 15,-1-1 3-15,0-1 0 0,0-2 1 0,1-1 5 0,-2-1 5 0,-1-1 2 16,1-1 8-16,-1 0 0 0,0-1 4 0,0-2 4 0,0 0-2 16,0-2 9-16,0-2 2 0,0 0 4 0,0-2 2 0,0-2 3 0,1 1-9 15,0-2-2-15,0 0 3 0,1-1-14 0,0-1 1 0,1-1 0 0,0-2-11 16,-1-1 6-16,1 0-7 0,0-1-4 0,0 0 3 0,1 0-6 15,-1 0-1-15,0 0 2 0,1-1-3 0,-2 1-1 0,2 0 6 0,-2 2-7 16,0 2 0-16,1 1 3 0,-1 2-10 0,0 2 2 0,0-1-7 0,-1 1-9 16,-1 1-6-16,1 1-12 0,-1 0-8 0,0 1-11 0,0 1-15 0,0-1-21 15,0 1-24-15,0-2-41 0,1 1-38 0,-1-1-50 0,1-1-32 16,2-1 44-16,-1 0-679 0</inkml:trace>
  <inkml:trace contextRef="#ctx0" brushRef="#br0" timeOffset="11754.03">18230 3936 1331 0,'-2'0'47'0,"1"-1"10"0,0 1 0 0,0 0 9 16,1-1 0-16,0 1-3 0,0-1-2 0,1 1-10 0,0 0-11 15,0 0-4-15,0 1-1 0,0 0-1 0,0-1 5 0,-1 2 2 0,1-1-2 16,0 2 0-16,0 0-2 0,-1 1-4 0,1-1 3 0,1 1-10 0,-2 1-3 15,3-1 0-15,-2 3-8 0,1-1 2 0,0 1-1 0,0 2-6 16,1 0 0-16,-1 1-1 0,0 1-7 0,1 1 2 0,0 1 3 0,0-1-7 16,1 1 3-16,-1-1-3 0,0 0-2 0,0-1 4 0,0 0-1 0,1-1-1 15,-1 0 3-15,0-2-4 0,1 1 1 0,-1-1 3 0,1-1-2 16,0 1 1-16,0-1 3 0,-1-1-5 0,1 0 2 0,-1-1 1 0,0 0-1 16,0-1 5-16,0-1-6 0,-1 0 5 0,1-1 1 0,-1-1-2 0,-1 0 4 15,1-1 1-15,0 0-1 0,0-1 5 0,-1 0 4 0,1-1-3 16,-1-1 9-16,1 0 0 0,-1-2-2 0,1 0 6 0,-1 0-5 0,1-1 3 15,0 0 8-15,-1-1-4 0,1 0 7 0,-1 0 1 0,1-1-7 0,-1 1 4 16,1-1-3-16,0 0-6 0,0-1 0 0,0 0-5 0,1 0-5 16,-1-1 1-16,1 0-3 0,0-1-4 0,2 1 2 0,-2-2-6 0,2 1-1 15,-2 0 2-15,1 0-5 0,0-1 0 0,-1 1 2 0,0 0-4 16,-1 1 1-16,0 1 0 0,-1-1-4 0,1 1 1 0,-1-1-6 0,0 1-1 16,-1 1 0-16,0-1-4 0,0 2-4 0,0-1-6 0,0 1-13 0,1 1-10 15,-1-1-14-15,1 1-25 0,-1 0-24 0,1 0-36 0,-1 0-44 16,0-1-53-16,1 0-36 0,0 0 35 0,-1-1-683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1:04:10.0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14998 6609 1086 0,'-1'-2'23'0,"0"-1"-11"0,-1 0 3 0,1 1 3 16,-1-1 4-16,1 0 4 0,0 1 1 0,-1 0 0 0,0 0-1 15,1 0-3-15,-1 0-2 0,1 1-3 0,-2-1-3 0,1 2-4 0,0-2-3 16,-1 1-1-16,2 1-3 0,-1-1 2 0,-1-1 1 0,1 2 3 16,0-2 4-16,0 1 3 0,0 0 5 0,0-1 5 0,0 1 3 0,0 0 3 15,1 0 2-15,-1 0 2 0,1-1 6 0,-1 1 1 0,1 1 6 0,-1 0-3 16,1 0-1-16,0 0-3 0,-1 0-7 0,2 0-6 0,-1 0-2 15,0 1-5-15,0-1-2 0,0 1-1 0,1 0-3 0,-1-1 4 0,0 2 0 16,1-1 1-16,0 0 3 0,0 0-1 0,0 0 7 0,0 0-1 16,0 0 6-16,1 0 0 0,-1 0-1 0,1-1 2 0,0 0-2 0,0 1-1 15,1 0-1-15,0-1-5 0,0 1-4 0,0-1-5 0,-1 1-4 0,2 0 2 16,0 0-4-16,-1-1 0 0,1 0-4 0,-1 1-1 0,1 0-1 0,1 0 2 16,-1 0 0-16,1 1 1 0,-1-1 1 0,1 1 0 0,-1-1 2 0,1 2-2 15,0-2 2-15,0 1 2 0,0 1-1 0,0-1 0 0,1 0 2 16,-1 0-3-16,1-1 1 0,2 2 1 0,-2-1-4 0,1 0 3 0,0 1-2 15,1-1 2-15,-1-1-2 0,1 2-1 0,0-2-1 0,0 1 0 16,1 0-4-16,-2-1 1 0,3 0 1 0,-2 1-2 0,2-1 1 0,-1-1-2 16,1 0 3-16,0 1-5 0,-1 0 3 0,0-1 0 0,0 0-3 0,1 1 4 15,-1-1 0-15,1 0-2 0,1-1 2 0,-1 1 1 0,1-1-1 16,-1 0 1-16,0 1 0 0,1 0-2 0,-1 0 0 0,0-1 0 0,1 0-2 16,-1 1-1-16,1 0 2 0,-1 0-3 0,0 0 2 0,0 0 0 0,0 0-2 15,1 0-1-15,-1 0-1 0,1 1 1 0,-1 0 1 0,1-1 0 16,-1 1 1-16,1 0-2 0,1 0 1 0,-1 0-1 0,-1 1 1 0,0-1 1 15,0 0-2-15,0 1 2 0,0-2-2 0,0 2 1 0,0-1 1 0,-1 0 1 16,2 1-2-16,-1-2 2 0,0 2-1 0,1-1-2 0,0 0 2 16,0 1 0-16,0-1 2 0,0 0-3 0,0-1 2 0,0 1-3 0,0-1 1 15,1 1 6-15,0-1-4 0,-2 0 2 0,1 0-1 0,-1 1 0 0,1-1-3 16,0 0 3-16,0 0-2 0,1 1 0 0,-2 0 1 0,1-1-2 16,0 1 3-16,0-1 0 0,0 1 0 0,-1-1 0 0,1 0-1 0,0 1-2 15,0-1 1-15,-1 0 0 0,0-1 0 0,1 1-1 0,-1-1 0 16,1 1 0-16,0-1 1 0,0 1 3 0,1 0-2 0,-1-1 0 0,2-1-1 15,-1 2 0-15,1-1-1 0,-1-1 4 0,0 1-5 0,0-1 2 0,-2 1-2 16,2 0 0-16,0-1 1 0,0 1 1 0,-1 0-1 0,1 0-1 16,0-1 5-16,-1 1-7 0,2 0 4 0,-1 0-2 0,0 0-1 0,1 0 1 15,-1-1-3-15,1 1 4 0,-1 1-3 0,0-1 7 0,0-1-1 0,-1 2-3 16,1-2 1-16,0 1-3 0,1 1 0 0,0-2 2 0,-1 1 1 16,2 1-1-16,-2-1-2 0,1-1-1 0,0 1 2 0,0 0-1 0,0 0 3 15,1 0 0-15,-1 0 0 0,0-1-3 0,0 1 3 0,1-1-1 0,0 1-1 16,0-1 1-16,0 1-2 0,1-1 2 0,0 1-1 0,0 0 4 15,-2-1 0-15,1 2 0 0,-1-2-2 0,0 1 1 0,0 0-2 0,0 0-2 16,0 0 3-16,0 0-4 0,0 1 4 0,0 0-4 0,0 0 0 16,-1 0 4-16,1 0-1 0,-1-1-3 0,1 1 2 0,0 0-2 0,-1 0 1 15,-1 0 1-15,0 0 1 0,0-1 2 0,2 1-6 0,-1-1 5 0,0 1-4 16,0 0 1-16,1 0 4 0,-1-1-3 0,0 1 2 0,0-1-1 16,-1 1-1-16,1 0 1 0,-1 0 2 0,1 0-3 0,-2 0 0 0,1 0 0 15,0 0 0-15,0 0 0 0,0 0 3 0,0 1-3 0,0-1-1 0,0 1 1 16,1-1 0-16,0 0-1 0,0 0 2 0,0 1-2 0,0 1-3 15,-1-1 5-15,0 1-4 0,-1-1 4 0,1 2 0 0,1-2-2 0,-2 1-1 16,2-1 0-16,-1 1 1 0,1-1 0 0,-1 1 6 0,0-1-6 16,0 1-3-16,0-1 4 0,0 0-4 0,1 0 6 0,-1 0 3 0,0 0-6 15,0-1 0-15,0 1 0 0,-1-1-1 0,0 0 2 0,0 0 3 0,0-1-1 16,1 1-4-16,0-1 4 0,1 1-4 0,-1 0 0 0,1 0 7 16,-1-1-7-16,0 1 1 0,0-1 2 0,1 0-5 0,0 1 4 0,-1 0 3 15,0 0-4-15,0-1 1 0,0 0-1 0,1 0 0 0,-1 1 2 16,0-1 1-16,0 0-2 0,1 1-1 0,1-1 1 0,0 0-2 0,0 1 4 15,0-1 1-15,1 0-1 0,-3 0-6 0,2 1 5 0,-2 0-5 0,2 0 2 16,-1 0 6-16,1-2-5 0,-1 1-2 0,2 0 2 0,-1 0 0 16,0 0 0-16,0 0 4 0,0 0-3 0,0 0-2 0,-1 0 0 0,2 0 0 15,-1 0 2-15,-1 0 2 0,-1 1-3 0,1-1-1 0,0 1 0 0,0-1-2 16,1 0 5-16,0 1 0 0,-1 0 0 0,0-1-1 0,0 1-2 16,0 0 1-16,0 1 0 0,0-1 3 0,0 0-2 0,-1 0-2 0,1 1 1 15,0-1-1-15,-1 0 1 0,2 0 5 0,-2 1-5 0,2-1-2 0,0 1 2 16,0-1-3-16,1 0 4 0,0 0 3 0,0 0-3 0,0 0 0 15,-2 0 0-15,1 0-3 0,1 0 2 0,-2 1 0 0,1-2 1 0,-1 1-1 16,1 0 0-16,-1 0 1 0,0 0-1 0,1 0 3 0,-1 0-3 0,0 0 1 16,1 0-3-16,-1 0 0 0,1 0 0 0,-1 0 3 0,0 0-1 15,-1 0 1-15,0 1 0 0,1-1-2 0,1 1 2 0,-1 0-1 0,1-1 2 16,1 0-4-16,-1 1 3 0,0 0-2 0,0-1 4 0,0 1 0 16,1-1-3-16,0 1 0 0,-1-1-2 0,0 0 4 0,0 0-4 0,1 0 5 15,0-1-2-15,1 1-1 0,1 0 0 0,0-1 1 0,0 1-2 0,0 0 1 16,-1-1 2-16,0 1-2 0,0 0 3 0,0 0-4 0,-1 1 4 15,0-1 0-15,2 0-3 0,-1 1 1 0,0-1 1 0,0 1-5 0,0-1 6 16,0 0 0-16,0 0-2 0,0 0 2 0,-1 1-5 0,1-1 4 0,-1 0-3 16,0 0 4-16,1 0 2 0,1 0-4 0,-1 0 2 0,0 1-2 15,0-1-2-15,0 0 1 0,0 1 2 0,-1-1-4 0,1 0 2 0,-1 0 0 16,1 0 0-16,-1 0 2 0,1 0-1 0,1 0 0 0,0 0 0 0,0 0-2 16,1 1 0-16,-3-2 1 0,2 2 0 0,-1-1 3 0,-1 0-3 15,0 0 3-15,0-1-6 0,0 1 3 0,0 0 2 0,0 0-3 0,0 0 3 16,1 0-2-16,-1-1 0 0,-1 1 0 0,0 0 2 0,0-1-2 0,-1 0 0 15,0 1-2-15,-1 0-2 0,1-1 4 0,1 1 2 0,-1-1 0 16,1 0 1-16,-1 0-2 0,0 1-2 0,1 0 1 0,-1-1 0 0,0 1 0 16,1 0 0-16,-2 0 1 0,1-1-2 0,0 1 1 0,0 0 2 15,1 0-3-15,-1 0 1 0,1 0-1 0,-1 1 1 0,1-1 1 0,1-1 0 16,0 1 0-16,0 0 0 0,-1-1 0 0,-1 1-2 0,1 0 0 16,0 0 2-16,-1 0-5 0,2-1 5 0,-2 0 0 0,1 0-2 0,0 1 5 15,-1-1-3-15,1-1 1 0,-1 1-2 0,1 0 1 0,-1-1-1 0,1 1-1 16,-1-1 3-16,1 2-3 0,0-2 3 0,-1 1-2 0,-1-2 2 15,2 2-1-15,0-1 0 0,1 0-3 0,-1 0 1 0,1 1 2 0,0 0-1 16,-1 0 1-16,1-2 0 0,0 2 1 0,0 0-3 0,0-1 2 0,0 2-4 16,0-1 4-16,0 0 1 0,0 0-1 0,1 1 2 0,1-1-3 15,0-1-1-15,0 2-2 0,1-2 4 0,0 1-1 0,0 1 1 0,-1-1 0 16,0 0-3-16,1-1 0 0,0 2 5 0,0-2 0 0,0 1-1 0,1 0 2 16,-1 0-4-16,1 0 0 0,-1 0 3 0,0 0 1 0,0 0 3 15,0 0-1-15,1 0-3 0,0 0 2 0,0 0-5 0,1 0 3 0,-1 0 1 16,0 0-2-16,1 1 2 0,-1 0-4 0,0 0 3 0,1 0 1 15,0 0-2-15,1 0 1 0,1 1-1 0,0-1-1 0,0 1 1 0,-1 0 2 16,-1 0-3-16,1 0 1 0,-1 0-2 0,0 0 0 0,2 0 0 16,-1 0 2-16,0 0-2 0,-1 0-1 0,0 1-1 0,-1-2 0 0,1 2 2 15,0-1 2-15,0-1 1 0,-1 2-3 0,1-1 3 0,0 0-5 0,-1-1 4 16,-1 1 0-16,0 0 3 0,0 0-2 0,0-1-1 0,-1 1-2 16,2 0-1-16,-1 0 4 0,1-1-4 0,-1 1 4 0,0 0-4 0,-1 0 0 15,0-1 2-15,1 1 2 0,-2-1-2 0,1 1 1 0,-1 0-3 0,0-1 1 16,-1 1 1-16,1-1-1 0,-1 1 5 0,0 1-8 0,0-2 3 0,-2 1-2 15,1 0 0-15,-2 0 4 0,1-1-3 0,-2 1 3 0,2 0-2 16,0 0-1-16,-1-1 3 0,0 2 0 0,0-1-2 0,0 0 0 0,0-1-1 16,-1 0-1-16,1 1 3 0,0 0 4 0,-1 0-5 0,0-1 1 15,0 1 0-15,0-1-5 0,-1 1 6 0,0-1-2 0,1 0 3 0,-1 1-3 16,1-1 1-16,-1 0-4 0,0 0 2 0,0 0 1 0,1 0 0 0,-1 0 1 16,0 0-2-16,1 1 1 0,-2-1-2 0,1 1 7 0,-1-1-7 0,0 0 4 15,-1 1 2-15,0-1-7 0,0 0 3 0,0 0 1 0,1 0-4 16,-2 0 4-16,0 0-1 0,1 0-1 0,-2 0 3 0,2 0-3 0,-3 0 5 15,2 0-7-15,-1 0 4 0,0 0-2 0,-1 0 0 0,1 0 8 16,0 0-9-16,0 0 2 0,0 0 0 0,-1 0-3 0,1-1 3 0,-1 1 3 16,0 0-3-16,1-1-1 0,-1 1 0 0,0 0-1 0,0-1 2 15,0 1 1-15,0 0-3 0,0 0 1 0,1 0-1 0,0 0-6 0,-1-1 9 16,2 1-1-16,0-1 1 0,0 0-2 0,-1 1 0 0,1-1-4 0,0 0 3 16,1 0 6-16,-2 1-4 0,2-1 1 0,-2 0-1 0,1 0-2 15,-1 0-1-15,-1 1 5 0,-1 0-2 0,1-1-1 0,-1 1 0 0,1 0-4 16,0 0 3-16,-1-1 0 0,0 1 0 0,1 0-4 0,-1-1 0 0,0 1-4 15,1 0 4-15,-1 0 1 0,0 0-2 0,0-1 2 0,1 1-1 16,-1 0 1-16,1 0 0 0,1 0 2 0,-1-1 1 0,0 1-2 0,0-1-1 16,0 1 2-16,0 0 0 0,0-1 1 0,-1 1-2 0,0-1-2 0,0 0-5 15,0 1-5-15,-1-1-7 0,-1-1-13 0,0 1-10 0,-1-2-8 16,-1 0-13-16,-1 0-18 0,-2-1-20 0,-1-1-33 0,-2 0-26 0,-2-2-33 16,0 0-49-16,-1-1-64 0,-1 0-47 0,-1-1-666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1:12:33.6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10123 3310 1268 0,'0'-4'56'0,"-1"-1"-12"0,1-1-7 0,1 1 1 0,-1 2 2 0,1 0-8 16,1 0-8-16,0 1-13 0,0 0-7 0,1 0-2 0,-1 0-3 15,0 0 2-15,1 0-1 0,-1 1-1 0,0-1 0 0,0 1 2 0,-1 0 0 16,1 0 3-16,-2 0 7 0,1 1 6 0,0 0 9 0,0-1 11 15,0 0 9-15,-1 1 5 0,0 0 4 0,0-1-1 0,0 1-3 0,0 1-9 16,1-1-5-16,-1 0-7 0,0 1-7 0,1-1-6 0,0 1-3 0,-1-1-3 16,2 0-4-16,-1 0 2 0,-1 0-2 0,2 1-1 0,-1 0-1 15,0-1 3-15,0 1 0 0,1-1 4 0,-1 0 5 0,1 0 0 0,0 1 4 16,0 0-2-16,0-1-2 0,-2 1-3 0,2-1-1 0,0 1 1 16,-2 0 0-16,2 0 1 0,-1 0-2 0,1 0-2 0,-1 0 0 0,2 0-5 0,-1 1-1 0,0-1 0 0,1 1-4 15,-1-1 5-15,0 1-2 0,0 0 0 0,0 0 4 0,1 0 1 0,-1 0 0 16,1 0 3-16,0 0-1 0,-1-1 1 0,1 0 3 15,0 1-2-15,0-1 2 0,1 0 0 0,0 1 3 0,0-1-1 0,-1 0 0 0,1 1-3 16,0-1-2-16,0 0 1 0,0 0-2 0,0 1 0 0,1-1 2 0,0 0-3 16,1 1-1-16,-1-1 3 0,0 0-3 0,1 0 1 0,1 0-1 15,-1-1 0-15,1 1-3 0,0 0 3 0,0 0-1 0,1-1-2 0,0 0 1 16,0 0-3-16,1 0 1 0,-1 0-1 0,1 0 4 0,0 0-2 0,-1-1 3 16,1 1 1-16,0-1-4 0,0 1 2 0,0-1 0 0,1 1 0 15,0 0-1-15,0 0 2 0,1 0-6 0,0 0 4 0,1 0 0 16,-1 0-3-16,1 0 2 0,-2 0-3 0,0 0-1 0,0 0 0 0,0 0 4 15,0 1 1-15,-1-1-3 0,1 1-1 0,-1 0-1 0,-1-1-2 0,2 0 3 16,-1 0 1-16,1 0-1 0,0 1-1 0,-1-2 1 0,0 1-2 0,0 1 4 16,0-1-4-16,1 0-2 0,0 0 3 0,0 0-5 0,0 0 5 0,0 0 0 15,0 0 1-15,-1-1-1 0,0 1-3 0,0 0 0 0,2-1-1 16,-1 0 4-16,2 1 0 0,-2-1 0 0,2 1 0 0,-2 0 2 16,2-1-2-16,-1 0 4 0,-1 1 0 15,1-1 1-15,-1 1-1 0,1 0-2 0,0 0 1 0,0 0-3 0,0 0 6 0,-1 1-4 16,1-1 1-16,0 1-2 0,0 0-3 0,0-1 6 0,0 2-4 15,0-1 2-15,0-1-2 0,-1 2 1 0,0-1-1 0,0 0 2 0,0-1-1 16,0 1 0-16,0 0 0 0,1 0-2 0,-1-1 1 0,1 2-1 16,0-1 2-16,0-1-1 0,-1 0 1 0,1 0-4 0,-1 1 0 0,0-1 3 15,0 0 0-15,1 0 0 0,-1 0 4 0,0 0-5 0,0-1 3 0,-1 1 6 16,0 0-2-16,-1-1 2 0,1 0-4 0,1 1-1 0,-1-1-1 0,1 1 2 0,-1-1 1 0,1 0-2 0,-1 0-1 16,0 1-2-16,0 0-1 0,-1 0 1 0,1 0-1 0,0 0 0 0,-1 0 0 15,1 0-1-15,0-1 1 0,-1 1 0 0,1 0 3 0,0 0-5 16,-1 1 3-16,1-1-3 0,1 0-2 0,-1 0 5 0,2 0-2 0,0 0 2 15,0 1-2-15,-1 0 0 0,0-1-1 0,0 1 4 0,-1-1 0 0,0 0-3 16,1 0 1-16,-1 1-2 0,0-1 0 0,-1 0 2 0,1 0 2 0,-1 0 0 16,1 0 1-16,-1 0-3 0,1 0 1 0,-1 0 3 0,0 0-1 15,-1 0 0-15,1 1-4 0,-1-1-3 0,0 0 1 0,1 0 4 0,0 0 0 16,-1 0 1-16,2 0-1 0,-2 0-1 0,1 0-1 0,0 0 1 0,-1 1 1 16,0-1-2-16,1 0 1 0,0 0-1 0,-1 1 1 0,2 0 3 15,0 0-2-15,0-1 1 0,0 0-1 0,0 0-4 0,-1 1 2 0,0 0-1 16,2-1 3-16,-2 1-2 0,0-1 1 0,1 0 2 0,-1 1-5 0,1-1 5 15,-2 0-2-15,2 0-1 0,-2 0 2 0,2 0 0 0,-1 0-1 16,1-1 3-16,-1 1 0 0,1 0-2 0,0-1 1 0,0 1-3 0,0-1-1 16,1 1 1-16,0 0 2 0,-1-1 1 0,0 1 0 0,0 0-2 0,-1 0-1 15,1 0-1-15,0-1 2 0,1 1 0 0,-2 0-1 0,0 0 3 16,1 0-2-16,0 0 1 0,0 0-2 0,0 0 2 0,1 1-2 0,-1-1-1 16,1 0 3-16,-1 0-2 0,0 1 1 0,0-1 0 0,0 1 1 15,1-1-2-15,-1 0 3 0,1 1-3 0,0-1 2 0,-1 0 1 0,-1 1-1 16,0-1 2-16,0 0 2 0,1 0-2 0,-1 0 0 0,1 0 1 0,0 0-5 15,1-1 6-15,0 1-3 0,0-1 0 0,-1 1 0 0,1 0-2 16,0-1 3-16,1 1-3 0,0-1 1 0,-1 1-2 0,0 0 1 0,0 0 0 16,1-1 1-16,-1 1-1 0,0 0 2 0,0 0-2 0,1-1 0 0,-1 1 0 15,0-1-2-15,1 1 2 0,0 0-2 0,-1-1 2 0,0 1 0 16,-2-1 3-16,1 0-3 0,0 1 4 0,0-1-5 0,-1 0 2 0,1 0 2 16,-1 1-2-16,-1-1 3 0,1 0-3 0,-1 0 3 0,1 1-4 15,-1-1 2-15,1 1-1 0,0 0-5 0,-1-1 3 0,0 1 0 0,0-1 0 16,1 1 2-16,-1-1-2 0,0 1 0 0,0 0 0 0,-1-1 0 0,0 1 0 15,0 0 2-15,-1-1 0 0,1 0-4 0,-2 1 5 0,1 0-5 16,-1-1 3-16,-1 0 4 0,0 0-5 0,-1 1 2 0,0 0-3 0,0-1 2 16,-1 0-3-16,0 1 4 0,0-1-2 0,-1 0-1 0,0 1-1 0,0 0-1 15,0 0-2-15,0-1-3 0,0 0-6 0,-1 0-10 0,0 1-3 16,0-1-14-16,-1-1-10 0,0 1-15 0,0-1-11 0,-1 0-14 0,2 0-16 16,-1 0-22-16,-1-1-37 0,1 0-43 0,0 0-55 0,-1-1-51 15,1 0 29-15,1 1-652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1:12:35.9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11487 4435 1374 0,'2'-4'138'0,"-1"-1"-31"0,2 1-34 16,0 0-16-16,-1 2-11 0,0 0-8 0,1 1-7 0,-1 0-8 0,-1-1-7 15,0 2-6-15,0-1-2 0,0 0-3 0,-1 1 0 0,0-1 5 16,0 1-1-16,-1 0 3 0,1 0-1 0,-1 0 0 0,0-1 3 0,1 1 4 16,-1-1 5-16,1 0 3 0,-1 1-1 0,1-1 1 0,0-1 0 0,0 1 2 15,-1 1-1-15,1-1 1 0,0 0 1 0,0 0-4 0,0 1 0 16,0-1-2-16,-1 0-6 0,1 0 0 0,0 0-3 0,-1 0-2 0,2 0-1 16,-1 1 1-16,0-1-1 0,1-1 0 0,-1 1 1 0,0 0-1 15,0 0 4-15,1 0 7 0,0 1-1 0,0-1 1 0,0 0-1 0,1 1-6 16,-1-1 2-16,1 1-1 0,-1 0 0 0,2 0-1 0,-2 0 0 0,1 0-3 15,1 0 2-15,-2 0 4 0,1 1-1 0,1 0 2 0,-1 0-3 16,0-1-1-16,1 2-1 0,0-1 4 0,0 0-2 0,-1 1-2 0,1 0 0 16,0 0-5-16,0-1 1 0,0 1 3 0,0 0-2 0,0-1 0 0,1 0-1 15,-1 1-3-15,0-1 0 0,1 1 0 0,0-1 0 0,0 1 1 16,0-1 0-16,1 0-3 0,0 0 3 0,0 0-1 0,0-1 1 0,1 1 2 16,1 0-3-16,-1 0 3 0,0 0-2 0,1-1 1 0,0 0 1 15,-1 1-1-15,2 0-1 0,0-1 0 0,0 0 0 0,1 0 2 0,0 0-2 16,0 0 1-16,-1 1-1 0,2-1-3 0,-1 0 2 0,1 0-2 0,0 0-1 15,2 0-2-15,-1 0 0 0,-1 0-3 0,1 0 1 0,0-1 4 0,0 1-3 16,1 0 3-16,-1 0-3 0,0 0 0 0,0 0-1 0,1 0 3 16,-1 0 1-16,1 0-1 0,-1 0 0 0,1 1-3 0,2-1 4 0,1 0-1 15,0 0 0-15,0 0 0 0,0 0 0 0,0-1-3 0,0 1 2 0,0 0 0 16,0 0-1-16,-2 0 2 0,2-1-1 0,-1 1 1 0,2 0 1 16,-1-1 3-16,0 1 0 0,1-2 0 0,-1 1-2 0,1 0 0 0,-2 1 0 15,-1 0 0-15,1-1-1 0,0 1 1 0,1 0-3 0,-1 0 0 0,1 0 0 16,-2 0 0-16,1-1 1 0,0 1-2 0,0 0 2 0,-1-1-3 15,0 1-1-15,1 0 4 0,0 0-2 0,0 0 1 0,-1 0 1 0,2 0-3 16,0 0-1-16,1 0 2 0,-1 0-2 0,-1 0 3 0,0 0-3 16,1 0 3-16,-1 0-2 0,0-1-1 0,1 2 2 0,-2-1-2 0,2 0 0 15,-1 0 1-15,-1 0-1 0,1 0 2 0,0 0 2 0,0 1-3 0,-1-1 0 16,-1-1 2-16,-1 1-3 0,1 0 3 0,-1 0-1 0,2 0-3 16,0 0 5-16,-2 1 0 0,1-1-3 0,0 0 4 0,0 1-4 0,0-1 2 15,1 0 1-15,-2 1-2 0,1-1-1 0,0 0 1 0,-1 0 1 16,1 0-1-16,1 1 0 0,0 0-1 0,0-1 2 0,1 1-2 0,1 0 2 15,-1-1-2-15,-1 1-1 0,0-1 3 0,0 1-3 0,0-2 3 0,0 1-1 16,-1 0-1-16,0 0 0 0,1 0 1 0,-1 0-3 0,1-1 5 16,0 1-1-16,0 0-1 0,1-1 0 0,-1 1 0 0,0-1 1 0,0 1-1 15,-1 0-1-15,0 0-3 0,-1 1 3 0,1-2 0 0,-1 1 1 0,1 0 3 16,0 1-1-16,-1 0 0 0,1-1 0 0,-1 0-1 0,1 1-3 16,-1-1 2-16,1 1 0 0,1 0 1 0,0-1 0 0,0 0 4 0,0 1-7 15,0-1 2-15,1 0 0 0,1 1-6 0,0-1 6 0,0 0-2 0,0 1 2 16,-1-2-1-16,0 1 2 0,-1 0-1 0,1-1-1 0,-2 1 1 15,0 0 3-15,1-1-2 0,0 1 2 0,0 0 1 0,0-1 0 0,0 1 0 16,0-1-3-16,1 1-1 0,-1-1-3 0,2 1 3 0,-3 0 0 16,1-1 2-16,0 1-2 0,0-1-1 0,1 1 4 0,0-1-4 0,-1 1 2 15,1-1-2-15,0 1 1 0,0 0-1 0,1 0 1 0,-1 0 1 0,1 0 1 16,-1 0-2-16,0 0-1 0,1 0 1 0,-1 0-2 0,2 1 4 16,-1 0-1-16,0 0 3 0,0 0-3 0,-2-1 0 0,1 2 3 0,-1-1-2 15,-1-1 0-15,-1 0 1 0,0 1-3 0,0 0 2 0,-1 0 3 16,0-1-3-16,0 2 6 0,-1-1-5 0,0-1 0 0,1 1 0 0,-1 0-2 15,2 0 3-15,-2-1-2 0,2 1-1 0,-1-1 1 0,-1 1-4 0,-1 1 3 16,1-2 1-16,-2 0-3 0,1 1 3 0,0-1-4 0,-1 0-1 16,1-1 3-16,-1 1 0 0,-1 0 1 0,1-1-1 0,-2 0-2 0,0 0-5 15,-1 0-1-15,0 0-2 0,-2 0 1 0,1 0-3 0,-2-1-2 0,-1 1-6 16,0-2-2-16,-1 1-6 0,1 0-6 0,-3-1-8 0,1-1-10 16,-2 1-12-16,0-2-16 0,1 1-18 0,-3 0-34 0,0-2-48 0,-2 2-71 15,-1-1-89-15,0-1-47 0,-1 0-655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1:18:03.94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9173 4072 1094 0,'1'-2'39'0,"0"1"-11"0,0 0 1 15,1 0 2-15,0 0-2 0,1 0 8 0,-2 1 7 0,1-1 2 16,0 1 7-16,-1 0 3 0,2 0-3 0,-2-1 5 0,2 1-4 0,-2 0 0 15,1 0 1-15,0 0-5 0,-1 0-4 0,3-1 0 0,-3 1-9 0,1 0 0 16,1 0 2-16,0 0-6 0,-1 0 2 0,1 0-5 0,-1 0-3 16,1 0 2-16,1 1-6 0,-1-1 2 0,0 0-3 0,0-1-4 0,1 1 0 15,1 0 1-15,-1 0-5 0,2 0 1 0,-1-1-2 0,0 1-4 16,0-1 2-16,0 0-3 0,1 1-3 0,0-1 4 0,2 0-7 0,-1 0 3 16,0 0 4-16,1 1-7 0,-1 0 7 0,1 0 1 0,0 0-2 0,-1 0 5 15,-1 0 1-15,1 0-1 0,1 0 3 0,-1 0 2 0,1 0-5 16,-1 0 2-16,0 0-5 0,0 0-2 0,0 0 1 0,0 0-3 0,0 0 0 15,-1 0 2-15,1 0-5 0,1-1 0 0,-1 0 3 0,1 0-4 0,-1 1 3 16,1-1 1-16,0 0-3 0,-1 0 3 0,2 0 2 0,-1-1-3 16,0 2 5-16,2-1-3 0,-3 0-1 0,2 1 2 0,-2-1-2 0,1 1 2 15,0-1 2-15,0 1-2 0,0 0 0 0,2 0 1 0,-2 0-5 0,1 0 4 16,0 0-2-16,1 0-4 0,-1 0 1 0,0 1-2 0,1-1-2 16,-1 0 6-16,0 0-5 0,0-1 1 0,1 1 7 0,-1 0-8 0,1 0 8 15,-2 0 4-15,1 0-1 0,0 0 4 0,-1 0 0 0,0 0-3 16,-1-1 0-16,0 1 4 0,0-1-6 0,0 1 1 0,1 0-7 0,-1 0-3 15,-1 0 3-15,2 0-1 0,-1 0 1 0,1 0 0 0,-1 0-4 0,-1 1-1 16,1-1 3-16,1 0-3 0,0 1 4 0,-1-1-1 0,2 0-1 16,-2 0 0-16,2 0-4 0,0 1 4 0,-1 0 0 0,1-1-1 0,-1 1 3 15,1 0 1-15,1-1-1 0,-1 1 3 0,1-1 4 0,0 0-3 0,0 1 2 16,0-1 3-16,1 0-7 0,-1 0 6 0,0 1-6 0,-2-1-4 16,1-1 8-16,-1 1-11 0,0-1 5 0,0 0 3 0,1 1-5 0,-1-2 4 15,0 1-3-15,0 0-3 0,0 1 1 0,1-1 6 0,-1-1-4 0,1 2 3 16,1-1-2-16,0 0-3 0,0 0 3 0,-1 0-2 0,1-1-1 0,1 2 4 0,1-1-5 0,-1 0 1 0,1 0 2 15,-2 0-2-15,1 1 2 0,0-1 2 0,-1 0-1 0,2 0-1 16,0-1 1-16,0 1-1 0,0 0 6 0,-1-1-4 0,1 2 4 0,-2-2-1 16,2 1-6-16,-1 0 4 0,0 0 2 0,-1-1-4 0,1 2 0 0,-2-2 1 15,2 1-7-15,-1 0 3 0,0-1 4 0,0 1-5 0,1-1 4 16,0 1-1-16,0 0-3 0,1-1 3 0,-2 1 1 0,0-1-4 0,0 1 5 16,1-1-5-16,-1 2 1 0,1-2 2 0,-2 1-2 0,2 0 1 15,-1 0 5-15,0-1-5 0,1 2-2 0,0-2 3 0,-1 1-4 0,2 1 5 16,-2-3 0-16,2 2-2 0,-1-1-1 0,0 1-2 0,1-2 2 0,-1 3 1 15,0-2 1-15,-1 0 0 0,0 1 3 0,0 0-3 0,0-1 0 16,1 0 3-16,0 1-4 0,-1-1 0 0,1 0 5 0,-1 1-7 0,0-1 4 16,0 1 2-16,0-1-9 0,0 0 6 0,0 1-5 0,-1-1 3 0,1 2 4 15,-2-2-4-15,1 1 2 0,0 0 0 0,0 0-5 0,0 0 3 16,0 0 4 0,0-1-9-16,0 1 7 0,1 0 0 0,0 0-5 0,0 1 5 15,-1-1-1-15,1 1-3 0,-2-1 5 0,1 0-5 0,0 0 1 0,0-1 4 16,0 1-3-16,0 1 1 0,0-2 0 0,0 0-3 0,0 2-1 0,0-1 5 15,-1-1-3-15,1 2 6 0,-1-1-4 0,0 0-3 0,-1 0 3 16,1 1-7-16,0 0 7 0,-1 0 0 0,1 0-2 0,-1 0 2 0,0 0-2 16,0 0-1-16,1 0 4 0,0 0 0 0,-2 0-2 0,2 0 1 15,-2 1 0-15,1-1-3 0,0 0 2 0,0 0 1 0,0 0-5 0,1 0 7 16,0-1-3-16,0 1-1 0,1 0 4 0,-1-1-3 0,0 0-1 0,0 0 2 16,1 1-2-16,-1-1-1 0,0-1 7 0,1 1-6 0,0 1 3 15,-1-1-2-15,1 0-5 0,0 0 6 0,-1 1-1 0,1-1 0 0,-1 0 3 16,1 0-4-16,-1 1-2 0,1 0 6 0,0 0-5 0,1 0 3 0,-1-1-1 15,1 0-1-15,0 1 1 0,0 0 0 0,-1-1 1 0,0 1 2 16,-1 0-4-16,1 0-2 0,1 0 6 0,-1-1-8 0,1 0 8 0,-1 0 0 16,0 0-3-16,0 0 0 0,0 0 1 0,0 0-5 0,0 1 4 0,0-2 3 15,0 1-5-15,1 0 6 0,-1 0-3 0,0 0-2 0,0 0 3 16,0 1-4-16,1 0-2 0,-1 0 6 0,1 0-7 0,-1-1 5 0,-1 1 6 16,1 0-6-16,-1 0 4 0,0 0-3 0,2-1-3 0,-1 1 2 0,0 0 4 15,1 0-5-15,-2 0 2 0,2 0-2 0,-1 0-5 0,-1 1 8 16,1-1-4-16,1 0 2 0,-1 1 5 0,0-1-6 0,-1 0 1 0,1 1 2 15,0 0-4-15,-1 0 4 0,1 0 3 0,-1-1-6 0,0 1 2 16,0 1-3-16,1-1-1 0,0 0 6 0,0 0-4 0,0 0 0 0,1 0 4 16,0 1-6-16,-1-2 4 0,0 1 2 0,0 0-5 0,-1 0 4 0,1-1-2 15,0 0-1-15,-1 1 2 0,1-1 1 0,-1 1-2 0,0-1 3 16,0 1-1-16,1-1-4 0,0 0 4 0,-1 0-4 0,1 1-1 0,-1-1 6 16,0 1-6-16,1 0 2 0,0-1 7 0,-1 0-7 0,2 0 4 0,-2 1-2 15,0 0 1-15,2 0-2 0,-2 0 1 0,0-1 1 0,0 0-3 16,-1 1-1-16,1-1 3 0,-1 1 2 0,2-1-3 0,-1 0 6 0,0 1-2 15,1-1-2-15,-1 0 1 0,1 0 1 0,-2 0-3 0,2 0 7 16,-2 0-1-16,2 0-4 0,-1 0 4 0,1 0-9 0,0 0 4 0,-1 0 3 16,0-1-3-16,0 1-1 0,-1-1 4 0,2 0-6 0,-2 1 2 0,2 0 5 15,-1 0-9-15,0-1 6 0,0 0-1 0,1 0-5 0,-1 1 4 16,1 0 3-16,1 0-5 0,-1 0 3 0,0 0-2 0,0 0-4 0,0 0 7 16,-1 0-2-16,2 1 1 0,-1-1 1 0,-1 1-4 0,1-1-2 15,1 0 6-15,-2-1-3 0,0 0 4 0,1 1 2 0,0 0-8 0,-1-1 4 16,1 1-3-16,0 0 1 0,-1 0 2 0,1 0-3 0,0 0-1 0,-1-1 3 15,2 1-2-15,-1 0 2 0,-1-1 2 0,1 0-5 0,1 1 3 16,-3 0 0-16,1-1-2 0,0 1 3 0,-2-1 2 0,2 0-6 0,0 1 6 16,1 0-6-16,-1-1 1 0,1 1 4 0,-1-1-4 0,1 0 3 0,-2 1-2 15,2-1-1-15,-1 1-1 0,0-1 6 0,0 0-5 0,0 1 4 16,-1-1 4-16,1 1-10 0,0-1 5 0,-1 0-2 0,1 0-6 0,0 1 9 16,-1-2-3-16,1 1-2 0,0 0 4 0,0 0-2 0,0 0 2 0,2 0-1 15,-1 0-1-15,0 0-2 0,0 0 3 0,0 1 0 0,0-1 1 16,0 0 1-16,-1 1-7 0,0-1 8 0,0 1-8 0,1 0 5 0,-2 0 4 15,2 0-5-15,-2 0 1 0,1 0-1 0,0 0-2 0,-1 0 1 16,0-1 4-16,1 1-3 0,0 0 2 0,0 0-1 0,0 0-3 0,0 0 4 16,0 1 4-16,0-1-9 0,1-1 7 0,0 1-6 0,-1 0-4 0,1-1 11 15,-1 1-7-15,0-1 2 0,1 1 1 0,-1-1 1 0,-1 0-2 16,0 0 6-16,0 0-4 0,0 0 0 0,0 0 3 0,1 0-9 16,0 0 7-16,-1 0-5 0,1 0 3 0,0 0 3 0,-1 0-4 0,0 0-2 0,1 1 3 15,-1-1-2-15,1 1 3 0,0-1 1 0,-1 1-4 0,1-1 2 16,0 1 0-16,-1 0 0 0,-1 0 1 0,1 0 3 0,0 0-9 0,0 0 8 15,-1 0-7-15,1 0 2 0,0-1 8 0,0 1-7 0,0 0 5 16,0-1 0-16,0 0-4 0,1 0 4 0,0 1 2 0,0-1-5 0,0 0 3 16,1 0-2-16,-1 0-3 0,-2-1 2 0,1 2-2 0,-1-1 0 15,1-1 2-15,-1 1-2 0,1 0 0 0,0 0 2 0,0 0-4 0,0 0 4 16,0-1-1-16,-1 2-3 0,0-1 3 0,1 0 0 0,-1 0 1 16,0 1-1-16,1 0 0 0,0-1-2 0,0 1 2 0,-1 0-3 0,1 0 3 0,-1 0 2 15,1 0-6-15,0 0 2 0,0 1 2 0,-1-1-5 0,1 0 5 16,0 0 4-16,0 0-7 0,-1 1 5 0,1-1-2 0,0 1-3 0,0-1 4 15,-1 0 0-15,0 1-7 0,0-1 5 0,0 0-4 0,0 0-2 16,1 1 10-16,0 0-6 0,-1 0 3 0,1-1 1 0,1 1-5 0,-1 0 2 16,0 0 4-16,0-1-5 0,-1 1 5 0,1 0 1 0,-1 0-7 0,1 0 5 15,-1-1-6-15,1 1 2 0,-1 0 4 0,1 0-2 0,0 0 1 16,-1 0 0-16,0 0-2 0,1 0 1 0,-1 1 1 0,1-2-2 0,-1 1 5 16,2 0-2-16,-1 0-3 0,0-1 1 0,1 1-1 0,-1-1 0 0,1 0 3 15,0 1-3-15,0-1 2 0,1 0 2 0,0 1-3 0,1-1 1 0,-2 0-1 0,0 1-2 0,-1-1 3 0,1 0 4 0,-1 1-5 0,0-1 7 16,1 1-5-16,0 0-4 0,-1-1 6 0,1 1-2 0,-1 0 0 15,1 0 0-15,-1-1-1 0,1 1-6 0,-1 0 9 0,0 0-5 0,2 0 2 16,-2-1 3-16,2 1-8 0,-2 0 6 0,3 0 0 0,-2-1-4 0,1 1 6 16,1 0-1-16,-1 0-6 0,1-1 6 0,-1 1-4 0,1 0-2 15,-1-1 2-15,0 0 0 0,1 0 1 0,0 1 1 0,1-1 1 0,-1 0 0 16,1 0 3-16,0 0-8 0,-1 0 9 0,2 0-5 0,-1 0-1 0,2-1 5 31,-2 1-7-31,1 0 2 0,0-1 1 0,0 0 2 0,0 1 1 16,1-1 3-16,-1 1-4 0,1-2 0 0,1 2-1 0,-1-1-3 0,1 0 0 15,-1 0 5-15,0 1-5 0,1-2 6 0,-1 1-2 0,1 0-7 16,-1 1 7-16,0-2-5 0,1 1 2 0,-1-1 1 0,1 1 0 0,-1 0-5 16,1 0 8-16,-1 0-2 0,2 0-3 0,0 0 5 0,-2 0-7 15,0 0 5-15,-1 1 4 0,0 0-7 0,1-1 4 0,0 1 1 0,0-1-10 16,0 1 8-16,-1 0-4 0,1-1-3 0,-1 1 7 0,1 0-5 0,-1 0 1 16,-1 0 2-16,0 0 1 0,1 0 1 0,-1 0 3 0,0 0-8 0,0 0 6 15,1 0-4-15,0 0-1 0,0-1 8 0,0 0-10 0,1 0 4 16,-2 1 2-16,1 0-5 0,-2-1 3 0,1 0 3 0,-1 0-4 0,0 1 2 15,0 0 1-15,-1-1-4 0,0 0 3 0,0 0-1 0,1 0 1 16,-1 1 1-16,-1 0 0 0,1-1-4 0,0 0 2 0,0 0-2 0,-1 1 1 16,1-1 2-16,-1 0-1 0,0 0 0 0,0 1 2 0,0-1-1 0,0 0-1 15,-2 0 2-15,1 1-3 0,-1-1 1 0,1 0-2 0,-1 0 0 16,1 0 3-16,-1 0-2 0,1 0 4 0,-1 0-2 0,1 0-3 0,-1 0 4 16,1 0-3-16,-1 1-2 0,0-1 6 0,1 0-4 0,-1 0 2 0,0 1 2 15,1 0-4-15,0-1 3 0,0 0-3 0,1 0 0 0,-1 0 2 16,0 1 0-16,0-1-1 0,0 0 1 0,-1 0-1 0,2 1-1 0,-1-1 2 15,0 0-4-15,0 0 2 0,0 0-4 0,0-1 0 0,0 1 1 0,1 0 0 16,-1 0 5-16,1 0 1 0,1 0-2 0,-1 0 1 0,0 1-5 16,-1-1 4-16,1 1-1 0,-1-1 5 0,0 0-4 0,0 0-3 0,1 1 3 15,-1-1-10-15,0 0 7 0,0 0-4 0,-1 1-5 0,1-1 3 16,-1 0-12-16,0-1 4 0,0 2-4 0,-1-2-4 0,1 1 3 0,-1-1-4 16,0 1 3-16,1-2 0 0,-1 1-4 0,0 0 1 0,0-1-8 0,-1 0-4 15,0 0-12-15,0-1-9 0,-1 1-6 0,0-2-13 0,0 0-10 16,-1 0-25-16,0 0-20 0,1-1-22 0,-2 0-35 0,1-1-40 0,0 1-85 15,-1-2 10-15,1-1-306 0,0 0-91 0</inkml:trace>
  <inkml:trace contextRef="#ctx0" brushRef="#br0" timeOffset="1354.41">9455 4097 1139 0,'-2'-1'29'0,"2"-1"7"0,-2 2 8 15,1-2 0-15,1 1 13 0,-1 1 12 0,0-1 5 0,0 0 11 16,1 0 2-16,-1 1-7 0,0 0 2 0,0 0-10 0,0-1-6 0,1 1-5 16,0 0-12-16,0 0-11 0,-1 1-8 0,1-1-11 0,-1 0-5 0,1 1 3 15,0 0-3-15,0 0 2 0,0 0 4 0,0 1-5 0,-1 0 2 16,1 2 3-16,0-1-4 0,0 1-1 0,0 1 0 0,0 0-8 0,0 0 2 15,0 2 2-15,0 1-6 0,0 1 4 0,0 1-4 0,0 0-3 16,0 2 4-16,0 2-5 0,1 2 1 0,0 1 2 0,0 1-6 0,-1 1 3 16,0 0 1-16,0 2-6 0,0-1 0 0,1 2-2 0,-1-2-8 0,1 0 5 15,0 0-2-15,0-1 1 0,-1 0 5 0,2-2-3 0,-1-1 4 16,-1 0-1-16,1-1-1 0,0 0 4 0,0-2 1 0,-1 1-1 0,1-1 0 16,0 0-2-16,0 0-4 0,-1-1 0 0,0 1 3 0,0-1-2 0,0 0 4 15,-1 0 4-15,0-1-6 0,0-1 6 0,1 1 3 0,-1 0-5 16,0-1 10-16,0-1-3 0,0-1 3 0,-1 0 5 0,2-2-3 0,-1 1 4 15,0 0 0-15,0-1-7 0,0 0 2 0,1 1-1 0,0-2-3 16,0 0 2-16,0 0 0 0,0-1-2 0,0-1 0 0,0 1 5 0,0-1-4 16,0-1 5-16,0 1 0 0,1-2 2 0,0 2 5 0,0-2 0 0,0 0 5 15,0 1 2-15,1-2-2 0,-1 1-4 0,1 0 2 0,0-1-9 16,0 1 0-16,1-1 0 0,0 0-7 0,0 0 0 0,0 0 2 0,1 0-4 16,1 1 4-16,-1-1 1 0,2 0-8 0,-1 0 5 0,1 1-6 0,0-1 1 15,1-1 7-15,1 1-1 0,0-1 5 0,2 0 8 0,-1 0-3 16,1-1 0-16,1 0 4 0,2-1-11 0,0 0 2 0,1-1-5 0,0 1-5 15,2-2 0-15,0 0 0 0,-1 1 1 0,0-2 0 0,1 2 3 0,-1-1-3 16,1 1 3-16,-1-1-5 0,-1 0 5 0,0 2 0 0,0-1-2 16,-1 0 1-16,0 1 1 0,0 0-4 0,-3 0-1 0,0 1-1 0,-1-2-10 15,0 2-3-15,-2 1-4 0,0-1-5 0,-1 1 1 0,0-1 1 16,-1 1-10-16,0-1-4 0,-1 0-14 0,0 1-28 0,-1-1-17 0,-1 1-26 16,-1-1-20-16,1 1-3 0,-1 0-14 0,-1 0-6 0,2-1-9 0,-1 0-15 15,0 1 17-15,1-1 39 0,-1 0 31 0,2 0-657 0</inkml:trace>
  <inkml:trace contextRef="#ctx0" brushRef="#br0" timeOffset="1791.8">9801 4556 1107 0,'-3'0'49'0,"0"0"-6"0,0 1-11 0,2 0-11 0,-1-1 5 0,2 0 10 16,1 1 11-16,0-2 19 0,0 1 12 0,1 0 2 0,0-1 0 16,0 1-7-16,1 0-7 0,1-1 0 0,0 1-7 0,1 0-2 0,0 0-4 15,1-1-8-15,0 1-2 0,0-1-2 0,1 1-5 0,-1 0-2 16,1 0-2-16,1 0-8 0,-1 0-4 0,0 1 0 0,0-1-8 0,0 1 3 16,0-1 0-16,-1 0-5 0,0 1 3 0,0 0-2 0,0 0-3 0,0 0 1 15,0-1-6-15,-1 1-3 0,2 0 5 0,-1 0-5 0,-1 0 3 16,0 0 2-16,0 0-6 0,0-1 5 0,-1 2-2 0,0-1-1 0,0 1 4 15,0 0-3-15,-1 1-1 0,0-1 4 0,1 1-4 0,-1 1 3 16,0 0 2-16,0-1-4 0,0 2 3 0,-1 0 3 0,0 1-3 0,-1 0 7 16,1 1 1-16,-2 0-2 0,0 1 1 0,0 1 0 0,0 0-2 0,-2 2 2 15,1-1 5-15,-1 2 1 0,0-1 3 0,-1 0 4 0,0 0-3 16,-1-1 4-16,-1 1-1 0,1 0-4 0,-1-1-1 0,0 1-5 0,0 0-3 16,0 0 2-16,-1 0-2 0,1 0 0 0,-1-1-1 0,1 1-7 0,-2-1 1 15,1 0 1-15,0-1-4 0,1-1 2 0,-1 2-4 0,0-1-8 16,1-1 1-16,0 1-8 0,0-2-2 0,0 0 4 0,1 0-12 0,-1-2-4 15,2 0-10-15,1-1-19 0,0-2-17 0,0 0-25 0,1 0-25 0,1-1-25 16,1-1-23-16,0 0-20 0,1-1-16 0,0-1-1 0,2 0 28 16,1-1 47-16,0 0-658 0</inkml:trace>
  <inkml:trace contextRef="#ctx0" brushRef="#br0" timeOffset="2338.55">10246 4472 1217 0,'-2'3'107'15,"1"0"-18"-15,-1 2-29 0,1 0-12 0,1 2-3 0,0-1 4 16,-1 3 0-16,0 0 4 0,0 1-2 0,-1 1-6 0,1 1 0 0,-1 1-7 15,1 1-9-15,0 0-6 0,0 2-8 0,1 2-7 0,0 0 0 0,0 1-6 16,0 2-1-16,0 0 3 0,1-1-4 0,-1-1 1 0,1-2 2 16,-1 0-4-16,0-1 1 0,0 0 4 0,0-1-6 0,0-2 4 0,1 1 0 15,0-2-7-15,0-2-3 0,0 1-3 0,1-1-17 0,-2-1-4 0,1 0-2 16,1-2-11-16,-2 1 3 0,1-2-3 0,1-1-9 0,-1 0-1 16,0-1-11-16,1 0-14 0,-1-2-8 0,0 0-17 0,0 1 0 0,1-3 16 15,-1 1 22-15,0-1 24 0,0-1-690 0</inkml:trace>
  <inkml:trace contextRef="#ctx0" brushRef="#br0" timeOffset="2865.12">10386 4692 1095 0,'-2'-2'67'0,"0"2"8"0,-1-1-11 16,1 2-7-16,-1-1-5 0,0 2-11 0,1 0-1 0,-1 1 2 0,0 0-3 16,0 1 9-16,0 0 7 0,0 0-2 0,0 0 4 0,0 0-2 15,0 1-8-15,0 0-2 0,1 0 1 0,0 2-7 0,0 0 0 0,0 0-1 16,0 1-8-16,1-1-1 0,-1 1-4 0,1 0-7 0,1 0-2 0,0 1-3 16,0 0-6-16,0-1 0 0,0 1-3 0,0-1-4 0,1 0 6 15,0-1-4-15,0-1-1 0,1 1 3 0,0-2-5 0,0 0 1 0,1 1 3 16,0-2-3-16,1 0 0 0,0 0 0 0,-1-1-3 0,1-1 2 0,1 0 1 15,-1-1-1-15,2 0 2 0,-2-1 1 0,2 0 0 0,-2-1 0 16,1 0 4-16,0 0-4 0,-1-1 5 0,1 0 0 0,-1 0 0 0,2-1 9 0,-2 0 2 16,1-1 7-16,0-1 6 0,1 1 1 0,-1-1 2 0,0 0 3 15,0-1-2-15,0 0-1 0,1 1-4 0,0-1-4 0,-1 0-4 0,0-1 1 16,1 1-6-16,-2 0 2 0,1 0 3 0,-1 0-5 0,0 1 8 0,-2-1 0 16,0 1-2-16,-1 0 4 0,0 0 1 0,-1 0-4 0,0 0 6 15,0 0-1-15,0-1-7 0,-2 1 3 0,1 0-6 0,-1-1-3 0,-1 0 2 16,1 2-2-16,-2-2 0 0,0 1 4 0,0 0-7 0,0-1 4 15,0-1-3-15,-1 0-2 0,1 1-1 0,-1-1 0 0,0 2-2 0,2 0-3 16,-1 0 3-16,-1 1-6 0,1 0 0 0,1 1 1 0,-2 0-3 0,1 0-2 16,0 1 3-16,0 1-2 0,0 0 1 0,-1-1 1 0,1 2-6 15,-1 0 4-15,1 0-5 0,0 2-3 0,-1-1 3 0,0 0-11 0,-1 1 0 16,1 1 2-16,0 0-7 0,1 0 1 0,0 1-5 0,0-1-12 0,1 1-5 16,1 0-11-16,0 1-9 0,-1-1-7 0,3 1-9 0,-2 0-14 15,2 0-14-15,0 0-19 0,1 0-26 0,0-1-24 0,0 1-25 0,1-1-28 16,1 0-5-16,0 1 39 0,1-1 49 0,1 0-645 0</inkml:trace>
  <inkml:trace contextRef="#ctx0" brushRef="#br0" timeOffset="3536.95">10614 4718 1425 0,'-3'0'245'0,"2"0"-56"0,-1 0-80 0,0 0-44 16,1 1-26-16,1-1-7 0,0 1 4 0,0 0 1 0,-1 0 7 0,0 2 11 15,0-1 2-15,0 1 5 0,-1 1 2 0,1 0-7 0,-1 0-4 16,1 2-8-16,-2-1-11 0,2 0-9 0,0 1-5 0,0 0-10 0,0 0-3 16,1 1-2-16,0-1-4 0,0 0 4 0,1 0 0 0,0 1-6 15,1-1 3-15,-1 0-2 0,1-1-3 0,-1 0 8 0,1 0-1 0,1-1-2 16,0 0 4-16,0-1-5 0,0 0 0 0,0 0 4 0,1 0-2 0,0-2 0 15,-1 1 4-15,1-1-5 0,-1-1 4 0,0 0 4 0,0 0-3 16,1 0 2-16,-1-1 0 0,0-1-4 0,0 1 2 0,-1-1 1 0,1-2-4 16,-1 1 3-16,1 0 2 0,0-1-4 0,1 0 1 0,-1-1 2 15,-1-1-7-15,1 1 6 0,0-1-3 0,0 0 3 0,0 1 5 0,1-1 1 16,-1 0 9-16,0 0 0 0,0 0 0 0,0-1 1 0,0 0 1 0,0 0-7 16,0-1 2-16,0 1-4 0,0 0-8 0,0-2-1 0,-1 2 2 15,1-1-5-15,-1 0 4 0,0 0 0 0,0 1-6 0,1 1 5 0,-2 1-3 16,1 0 1-16,-2 1 4 0,1 2-3 0,0 0 0 0,0-1 0 0,-1 3-9 15,1-1 5-15,-1 1 3 0,1 0-6 0,-1 1 6 0,0 0-4 16,0 1-2-16,0 1 0 0,1 0 3 0,-1 1-3 0,0 2-1 0,1 0 2 16,1 1-4-16,-1 0-1 0,0 1 2 0,1 0-4 0,0-2 0 15,0 1 4-15,1-1-8 0,0 1 6 0,0-2 4 0,0 1-7 0,0-1 7 16,0 0-1-16,1-1-3 0,-1 0 6 0,0-1-1 0,1 1-3 0,-1-1 6 16,0-1-3-16,1 0 0 0,-1 0 3 0,0 0-2 0,0 0 3 15,0-2 0-15,1 1-4 0,-1-1 2 0,-1 0 3 0,1-1-1 0,-1 1 5 16,1-1-2-16,0 0 0 0,0-1 0 0,-1 1-2 0,0-1 0 0,1 0 2 15,0 0 0-15,-1-1-2 0,0 1 2 0,1-1-5 0,-2 1 2 16,1 0 5-16,1-1-2 0,-1 0 2 0,-1 0 1 0,2 0-5 0,-2 1 3 16,2-1 3-16,-1-1-1 0,-1 1 2 0,2-1 3 0,-2 0-3 0,2 0 3 15,-1 0 4-15,-1-1-9 0,2 0 4 0,-2 0-3 0,1-1-6 16,0-1 9-16,0 1-7 0,0-1 1 0,-1 1 6 0,0 1-4 0,0-1 1 16,0 2 4-16,-1 0-6 0,0 1 2 0,0 0 0 0,0 1-8 15,0 0 2-15,0 1 0 0,0 0-4 0,0 0 2 0,-1 0 0 0,0 1-7 16,0 0 1-16,-1 0-8 0,0 1-2 0,0 0-3 0,1-1 0 0,-1 1-10 15,1 0-6-15,-2 1-4 0,2-2-13 0,-1 2 2 0,0-1-12 16,0 1-11-16,2 0-14 0,-1-2-26 0,0 2-27 0,1-1-40 0,0 0-52 16,0 0-54-16,1 0-58 0,0-1 35 0,2 0-556 0</inkml:trace>
  <inkml:trace contextRef="#ctx0" brushRef="#br0" timeOffset="4146.18">11342 4378 1119 0,'-1'-3'115'0,"-1"1"13"0,0-1 4 16,1 1-7-16,-1 0-13 0,0 0-3 0,0 2-11 0,0-2-8 0,0 1-4 16,0 1-11-16,0-1-9 0,1 1-3 0,-2 0-16 0,2 1-6 15,-1 0-3-15,0 1-11 0,1 1 6 0,0 1 0 0,0 1 1 0,-1 0-2 16,2 2 1-16,-2 1-6 0,1 1-6 0,0 1 0 0,0 2-13 0,0 0-1 15,0 2 0-15,1 1-4 0,0 1 3 0,0 1 2 0,0 0-6 16,0 1 4-16,0-1-3 0,0 2-3 0,0-2 4 0,0 1-3 0,0 0 1 16,0 0 3-16,1 0-4 0,0-2 0 0,0 1 3 0,0-2-2 0,-1 0 0 15,2-2 0-15,-1-2-4 0,0 1-1 0,1-2 1 0,-1-1-3 16,1-1-4-16,-1 0 3 0,1-1-4 0,-1 0 1 0,1-2 2 0,-1 1-5 16,0-1-1-16,0-1-4 0,0-1-11 0,-1 0-3 0,1-1-2 15,0 0-11-15,-1-1-2 0,0 0-16 0,-1 0-9 0,1-1-9 0,-1 1-10 16,1-1-8-16,-1 0-3 0,1 0-7 0,-1 0-3 0,0 0 1 0,1 0-10 15,0 0-4-15,-1 1-5 0,1-1 6 0,0-1 26 0,1 1 30 16,-1 0-174-16,1 0-486 0</inkml:trace>
  <inkml:trace contextRef="#ctx0" brushRef="#br0" timeOffset="4724.31">11426 4697 1110 0,'1'2'87'0,"0"-1"6"15,0 2-8-15,1-2-15 0,-1 1-3 0,2-2-7 0,0 2-2 16,0-2 4-16,1 1-2 0,1-1-2 0,-1 0 4 0,1 1-5 0,1 0-1 16,0 0 6-16,1-1-8 0,0-1 0 0,0 0-1 0,-1 1-8 15,1-1 1-15,0 1 0 0,0-2-4 0,-1 1 2 0,1 0 1 0,0-1-2 16,-2-1-1-16,0 1 1 0,1 0-11 0,-2-1-4 0,1 0-3 0,-1 0-13 15,1-1 0-15,0 0 0 0,-2 0-6 0,2-1 4 0,-2 1 0 16,1-1-8-16,-1 1 4 0,0-1-2 0,1 1-4 0,-2-2 9 0,0 1-8 16,1-1 4-16,-2 1 3 0,1 1-3 0,-1-1 6 0,0 0 3 0,-1 1-1 15,2 0 4-15,-2-1 0 0,0 1-3 0,0 1 1 0,-1-2 0 16,0 1-5-16,0 0-2 0,0 0 2 0,-1-1-4 0,0 1 1 0,-1 1 3 16,0-1-4-16,-2 0-1 0,1 1 6 0,1-1-6 0,-2 1 0 0,0 1 0 15,1-1-10-15,-2 2 5 0,2 0-5 0,-2 1 1 0,1 1 4 16,0 0-4-16,-1 0 1 0,1 1 3 0,-1 1-5 0,0 0 3 0,0 0 4 15,-1 1-7-15,1 0 5 0,0 1-2 0,-1 0-2 0,1 1 4 16,-1-1 2-16,1 1-4 0,0 0 0 0,1 0 2 0,-1 0-6 0,3 1 8 16,-1 0-2-16,1 1-2 0,0 0 1 0,0 1-1 0,0 0-4 0,1 1 6 15,1 0-4-15,-1 0 0 0,1 2 5 0,0-1-6 0,1-1 5 16,0 0 0-16,0-1-1 0,0 0 2 0,1-1 2 0,0 0-6 0,1 0 0 16,-1-2 6-16,1 0-5 0,1-1 3 0,0 0 2 0,1-1-4 0,-1 0 1 15,1 0 2-15,0-1-2 0,1-1 2 0,1 1 2 0,0-1-5 16,0-1 3-16,0 1-1 0,0-1-3 0,0-1 4 0,1 0-4 0,0 0-1 15,-1 0 5-15,2-1-5 0,0-1 6 0,-1 1-1 0,1 0-2 16,-1 0 2-16,0-1 0 0,1 1-2 0,-1-2 0 0,0 1 3 0,0 0-6 16,-1-1 0-16,0 1-5 0,-1-1-4 0,1 1-6 0,-3-1 0 0,2 0-6 15,-1-1-9-15,0 0 0 0,-1 0-13 0,1 0-8 0,-1-1-10 16,0 0-20-16,0 1-14 0,0-2-8 0,0 1-12 0,0-1 0 0,0 1-7 16,0-1-10-16,0 1-9 0,0-1-21 0,-1 0-11 0,1 1 14 15,0-1 35-15,-1 1 45 0,0-1-296 0,1 1-233 0</inkml:trace>
  <inkml:trace contextRef="#ctx0" brushRef="#br0" timeOffset="5185.64">11741 4555 986 0,'-1'-1'167'16,"-2"2"-54"-16,1 0-7 0,0-1-7 0,-1 1-3 0,2 0-4 15,-1 0 7-15,1 0-3 0,-1 1-5 0,2-1 1 0,-2 1-11 0,1 0-7 16,0 0-6-16,-1 1-9 0,1 0-2 0,1 0 0 0,-1 1-3 0,1 0-6 15,0-1-2-15,0 2-12 0,0 0-3 0,1-1-1 0,-1 2-11 16,1-1 0-16,0 1-1 0,0 1-6 0,-1 0 2 0,1 0 0 0,-1 0-5 16,1 0 3-16,0 1-3 0,-1-1-4 0,1 0 0 0,-1 1 2 0,1 0-5 15,0-1 4-15,1 2-3 0,0-2-5 0,0-1 8 0,0 0-9 16,1-1 7-16,0 1 0 0,-1 0-6 0,1-2 6 0,0 1-2 0,1-1-4 16,0 0 2-16,0 0 1 0,0-1-4 0,0-1 4 0,0 1 2 0,0-1-3 15,-1 0 0-15,0-1 3 0,1 0-6 0,-1 0 3 0,0-1 3 16,0 0-4-16,0 0 4 0,-1 0 0 0,0 0-8 0,1-1 3 0,-1 0 2 15,0 0-4-15,0 1 6 0,-1-1-3 0,0 0 0 0,1 1 5 0,-1-2-2 16,0 2 4-16,0-2 2 0,1 1-2 0,-1-1 5 0,0 0 4 16,1 0-2-16,-1-1 5 0,0 0 1 0,0 0 1 0,0-1 0 15,1 0 2-15,-1-1-1 0,0 1-1 0,0-1 5 0,0 0-5 0,0-1 2 16,-1 0-2-16,1 0-3 0,0-1-1 0,0-1-1 0,-1 1-2 0,0-2 0 16,0 2 0-16,0-1-1 0,0 0 7 0,0 1-3 0,-1-1-3 0,0 1 0 15,2 0-6-15,-2-1-2 0,1 1 3 0,0 2-8 0,-1-1 2 16,1 1 0-16,1 0-6 0,-1 2 4 0,0-2 3 0,1 2-5 0,0-1 0 15,-1 0 2-15,2 1-8 0,-1 0 5 0,0 1-2 0,1-1-7 0,0 1-1 16,0-1-10-16,-1 1-4 0,1 0 1 0,-1 1-1 0,1-1-2 16,0 1-1-16,-1-1-11 0,1 2-4 0,-1-2-6 0,0 1-14 15,0 0-10-15,1 1-13 0,-2 0-23 0,2 0-21 0,-1 1-15 0,0 1-28 16,1 0-25-16,-1 0-31 0,1 1-40 0,0 0 38 0,0 1-573 0</inkml:trace>
  <inkml:trace contextRef="#ctx0" brushRef="#br0" timeOffset="5874.76">11935 4690 1038 0,'-1'0'63'0,"1"1"16"16,1 1 9-16,-1-1 11 0,1 1 12 0,0-1 5 0,0 1 1 0,0-1 1 15,1 0-9-15,-1 0-7 0,2 0-10 0,-1-1-13 0,-1 0-4 0,3 1-8 16,-1-1-6-16,0 0-8 0,0-1-6 0,2 1-13 0,0-1-8 16,-1 0-3-16,1 0-6 0,-1-1 2 0,0 0 4 0,0 0-5 0,1 1 3 15,-2-2 1-15,2 1-3 0,-1 1 6 0,1-2-2 0,-2 1-4 0,1 0 5 16,1-1-4-16,-2 0 0 0,1-1 5 0,0 1-8 0,-1 0-4 16,1 0 4-16,0-1-9 0,-1 1 6 0,1 1 1 0,-2-2-7 15,0 1 4-15,1 0 0 0,-1-1-3 0,0 0 4 0,0 0 1 0,-1 0-4 16,0 0-2-16,0 0 4 0,0 1-2 0,-1-1 1 0,0-1 7 0,0 1-7 15,-1 1 3-15,0-1-2 0,0 0-8 0,1 0 7 0,-1-1-4 0,-1 1-2 16,0 0 3-16,0 0-3 0,0 0-5 0,0 1 8 0,0 0-4 16,-1-1-4-16,0 1 4 0,1 1-6 0,-1 0 3 0,-1 0 1 0,1 2-1 15,-2-2-2-15,2 1 1 0,-1 1-2 0,0-1 0 0,0 1 5 16,1 0-2-16,-1 1-4 0,0-1 2 0,0 2-2 0,-1-1-2 0,1 0 5 16,-1 1-2-16,0 0 2 0,0 0 2 0,0 1-2 0,0 0 0 0,0 0-1 15,0 0-4-15,1 0 4 0,0 1-2 0,0 0-2 0,0 1 3 0,0-1-2 16,0 1 1-16,1 0 4 0,0 1-4 0,0-1 0 0,-1 1 0 0,1 1-2 15,1 0 1-15,0 0 2 0,0 0-3 0,-1 0 0 0,2-1-2 16,1 1 0-16,-1 0 3 0,1 0-2 0,0 0-1 0,1 1 6 0,-1-2-5 16,2 1 3-16,0 0 5 0,-1-1-6 0,1-2 2 0,1 0 1 15,0 0-3-15,1 0 4 0,0-1 1 0,1 0-3 0,0 0 2 0,0-1 0 16,2 1-3-16,-2-1 4 0,1 0 2 0,0 0-2 0,0-2-1 0,1 2 5 16,-1-1-8-16,0 0 6 0,0 1 0 0,1-2-3 0,-1 2 4 15,0-2-2-15,1 1-2 0,0-1 3 0,0 0-3 0,-1 0 0 0,1 0 5 16,-1 0-7-16,0-1 4 0,0 0 0 0,1 0-3 0,-1 1 5 15,0-2-2-15,0 1-3 0,0 0 1 0,0-1 1 0,-1 1 0 0,0-1 3 16,-1 0-4-16,1 0 1 0,-1-1-1 0,0 2 0 0,1-2 0 0,-1 0-3 16,0 1 3-16,-1-1-8 0,1 1 2 0,-1-1-3 0,0 0-5 0,0 0 0 15,-1 0-1-15,2 1-12 0,-2 0-1 0,0-1-7 0,0 0-7 16,0 0 9-16,-1 0-6 0,0 0 1 0,1 0 0 0,-1-1-8 0,-1 1-11 16,1 0-11-16,0 0-26 0,-1 0-17 0,0-1-14 0,1 1-16 15,-1 0 1-15,0 0-6 0,0 0-16 0,0-1-22 0,1 1-12 0,0-1 25 16,-1 1 26-16,1-1-623 0</inkml:trace>
  <inkml:trace contextRef="#ctx0" brushRef="#br0" timeOffset="6249.66">12291 4313 1154 0,'0'-1'115'0,"1"-1"-14"0,0 1-33 0,2 0-15 0,-2 1-1 15,1 0 1-15,-1 0 8 0,-1 1 10 0,1 2 5 0,0-1 9 32,0 2 5-32,-1 0-11 0,1 1-11 0,1 1-12 0,-1 1-13 0,2 1-4 0,-2-1 0 0,1 3-8 0,0 0 0 0,-1 2-7 0,2 1-6 15,-2 1 4-15,1 1 2 0,-1 0 5 0,1 1 5 0,-1-1 4 0,-1 1 2 16,0 0 3-16,1-2-2 0,-1 1-2 0,0-1-4 0,0 0-7 0,0-1-4 15,0 1-1-15,0-2-4 0,-1 0-3 0,1 1 4 0,0 0-10 16,-1 0 1-16,1 0-2 0,-1-1-5 0,1 0 4 16,0 0-3-16,0-1-6 0,0-1 2 0,1 0-6 0,0 0-1 0,-1-2 9 0,1 1-7 0,1-1 2 15,-2 0 1-15,3-1-6 0,-2 0 1 0,1-2 3 0,-1 0-7 16,0 1 2-16,0-3-2 0,0 2-14 0,-1-1 0 0,0 0-11 0,0-2-11 16,0 0-3-16,0 1-11 0,0-3-3 0,0 1-1 0,0 0-11 15,1-2-11-15,-1 0-17 0,0 1-28 0,-1-2-17 0,1 0-17 0,0 0-29 16,0 0-28-16,1-1 30 0,-1 0-313 0,0 0-178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1:24:21.2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11149 8425 1368 0,'-2'-3'215'0,"0"-3"-26"0,-1 0-51 16,1 1-33-16,2 2-32 0,0 1-20 0,0 1-17 0,0-2-18 15,0 3-4-15,0-2-9 0,1 1-1 0,-1 0-2 0,0 1 1 0,0-1-2 16,0-1-2-16,0 2 2 0,-1-2-4 0,1 1 4 0,-1-1 1 0,1 0 0 16,0-1 0-16,0 1 5 0,0-1 0 0,0 1 6 0,0-1 11 15,1 0 6-15,-1 0 11 0,1 0 2 0,0-1 1 0,0 1-5 0,1 0-2 16,-1 0-3-16,1-1-4 0,1 1 0 0,-1 0-1 0,2 0-6 0,0 0 2 15,-1 0-6-15,2 1-3 0,0 0 1 0,-1-1-3 0,2 2 0 16,0 0-3-16,-1-1-2 0,1 2-3 0,0-2 5 0,0 1-1 0,1 1 1 16,-1-1-2-16,1 0-1 0,-1 0 1 0,1 0 1 0,0 0 5 0,1 0-2 15,0 0-1-15,1-1-1 0,-1 1 1 16,1-1 0-16,0 1 2 0,-2-1 1 0,2 1-4 0,-2 0 2 0,2-1-5 0,-2 1 1 0,1 0 3 0,0-1 0 16,-1 2 0-16,1-1 3 0,-1 0-3 0,1 0 0 0,-2 1 0 0,2-1-4 15,0 1 1-15,-1 0-4 0,0 0 5 0,0 0-3 0,1 1 1 16,-1-1 0-16,1 0-3 0,1 0 1 0,-2 0-1 0,2 0 2 0,-1 0 2 15,0 0-3-15,-1 0 2 0,0 0 0 0,2 0-1 0,-2-1 5 0,1 0 0 16,0 0 2-16,0 0-4 0,0 0 2 0,-1 0-1 0,2 0-1 16,-2 0 2-16,2 0-5 0,-2 0 1 0,0 1-5 0,1 0 2 0,0 0-1 15,-1 0 1-15,1 0 1 0,-1 0-3 0,0 1-1 0,1-1 1 16,0 1-3-16,1 0 3 0,-1 0-3 0,0 0 0 0,0 1 5 0,-2-1-4 16,2 1 6-16,-1-2-1 0,0 2 5 0,0-1-1 0,0-1 4 0,2 0 1 15,-1 1-1-15,1 1 4 0,0-1-5 0,-1-1 2 0,1 1-3 16,1-1 0-16,0 1-2 0,0-1 0 0,0 0-1 0,1 0 0 0,0 0 2 15,0 0-6-15,1-1 1 0,-2 1 0 0,2-1-6 0,-1 1 1 0,1-1 4 16,1 0-8-16,0 0 6 0,0 1 1 0,1-1-1 0,0 1 0 0,-1-2-3 16,1 1 2-16,-1-1-6 0,1 1 9 0,0 0-1 0,-1-1-1 15,1 1 0-15,0 0-2 0,0-1 0 0,1 1 2 0,-1-1-1 0,1 1-1 16,-1 0-1-16,2 0-2 0,-1 0 3 0,-1 0 2 0,2 1 1 0,-2-1-5 16,2 1 6-16,0-1-7 0,0 0 4 0,0 0 3 0,-1 1-5 15,1-1 2-15,-1 0 3 0,1 1-2 0,0-1-3 0,0 0 5 0,0 1-4 16,1 0 3-16,0 0-1 0,0 0 1 0,0 1-2 0,-2-1-2 15,1 1 4-15,0 0-4 0,-1-1-1 0,0 1 1 0,1 0-1 0,0 1 0 16,-1-2 5-16,1 1-5 0,1 0 7 0,-1 0-8 0,0-1 1 0,-1 0 4 16,1 1-7-16,-1 0 6 0,0-1-1 0,1 1-2 0,-1-1-2 15,1 0 6-15,-2 2 0 0,0-2 1 0,1 1-2 0,-2-1-1 0,0 1-2 16,1 0 5-16,-1 0 2 0,0 0-1 0,0-1 0 0,1 1-5 0,0 0 1 16,0 0-3-16,0-1 6 0,0 2-3 0,-2-1 1 0,-1 0-3 15,1 0 0-15,0 0 3 0,0 1-1 0,0 0 3 0,0-2-7 0,0 2 3 16,1-1-4-16,0 0 7 0,1 1-1 0,-1-2 1 0,0 2-1 0,1-1-4 15,-1-1 1-15,-1 1-3 0,1 1 7 0,-1-1-4 0,1 0 2 16,0-1 3-16,0 1-5 0,0-1 1 0,1 0 4 0,0 1-4 0,0-1 2 16,-1 0 1-16,0-1-4 0,0 1 3 0,0 0-2 0,0-1 8 15,0 1-8-15,0 0 4 0,-1-1-4 0,1 1-1 0,1 0 4 0,0-1-2 16,0 1 2-16,1 0-4 0,-2 0 3 0,0-1-2 0,-1 1 1 0,1 0 1 16,-1 0-2-16,1 0-1 0,0 1 0 0,1-1 0 0,-1 0 4 15,1 1-1-15,-1-1-2 0,1 0 1 0,0 0-6 0,0 0 4 0,-1-1 2 16,-1 1 2-16,1-1-3 0,-1 0 1 0,1 0-1 0,-1 1 0 15,1 0 7-15,0-1-7 0,0 0 2 0,0 0-4 0,0 0 1 0,0 1 2 16,1-1 3-16,-1 1 0 0,1-1-3 0,-1 1 0 0,0 0-2 0,-1 0-3 16,1 0 7-16,0 0-2 0,1 0-3 0,0 0 6 0,-1-1-9 15,0 1 6-15,0 0 0 0,0 0 0 0,0 0 0 0,1 1-3 0,-1-1 3 16,0 0-5-16,-1 1 7 0,1 0-3 0,0 0 0 0,-1 0 1 0,1 0-2 16,0 0 2-16,0-1 1 0,0 1-1 0,-1 0-1 0,1 0 0 15,-3-1-2-15,2 1 0 0,1 0 3 0,-1 0 2 0,0 0-4 0,0-1 6 16,-1 0-7-16,0 1 2 0,0 0 5 0,-1-1-5 0,1 1 0 0,-1-1-1 15,0 0 1-15,-1 2-2 0,0-1 5 0,0-1 1 0,0 1-3 16,0 0-5-16,0 0 3 0,0 0-2 0,0 0 3 0,0 0 4 0,1 0-3 16,1 0-1-16,-1 0 1 0,-1-1-3 0,1 1 5 0,0-1 0 15,-1 0-4-15,1 0 4 0,-1 1-8 0,-1-1 5 0,1 0 2 0,0 1 0 16,0-1 0-16,-1 0-2 0,1 0 4 0,-1 1-8 0,1-1 9 0,-1 0-2 16,1 0-3-16,-2 0 4 0,1 0-5 0,0 0 0 0,-1 0 5 15,2 0 2-15,-2 0-6 0,2 0 1 0,-2 0-5 0,1 0-2 0,0 0 7 16,-2 1 4-16,2-1-9 0,-1 1 6 0,1-1-4 0,1 1-3 0,-1-1 12 15,1 1-6-15,0-1 1 0,-1 0 0 0,1 0-3 0,-1 0 1 16,0 1 6-16,0-1-4 0,1 0 1 0,-1 0-4 0,0 1-4 0,-1-1 4 16,1 0-2-16,-1 0 7 0,-1 0-2 0,0 0-2 0,0 0 3 15,0 0-5-15,0 0 3 0,1 0 1 0,-1 0-5 0,1 0 6 0,-1 1-3 16,-1-1 2-16,1 0 1 0,0 0-3 0,0 0 3 0,1 1-9 0,-1-1 10 16,0 0-8-16,1 0 7 0,0 1 2 0,0-1-7 0,0 0 5 15,0 0-6-15,-1 0 3 0,1 0 0 0,-2 1 3 0,1-1 0 0,0 0-4 16,-1 0 1-16,0 0 1 0,0 0-2 0,0 0 5 0,-1 0-5 0,0-1-1 15,1 1 3-15,-2 0-4 0,0 0 7 0,1 0-3 0,-2 0 1 16,-1 0-5-16,0 0 3 0,0-1-6 0,-1 1 0 0,1 0 2 0,-2-1-12 16,1 1-1-16,-1 0-11 0,0-1-6 0,-2-1-12 0,0 2-15 0,-1-2-16 15,-1 0-24-15,-2-1-20 0,0 0-35 0,-3 0-55 0,0-2-88 16,-3-1-145-16,0-1-20 0,-3-1 10 0,-2-1-530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1:24:17.6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14053 11342 1164 0,'-3'0'162'0,"1"1"8"0,-1-1-20 0,2 1-39 16,0-1-33-16,-1 1-24 0,2 0-11 0,-1-1-3 0,1 1-2 15,0 1-10-15,-1-1 2 0,-1 0-9 0,2 0 6 0,-1 0 4 0,0 0-3 16,0 0-2-16,1-1-3 0,0 0-5 0,0 1 5 0,0-1 4 0,0 0-2 15,1 0 4-15,0 0-3 0,0 0 3 0,0 0 2 0,1 0 11 16,0 0-2-16,0 0 3 0,1 1-8 0,-2-1-1 0,2 1 3 0,-1 0 0 16,2-1 2-16,-1 1-1 0,0 0-3 0,0 1-8 0,1-1 7 0,-1 1-5 15,1-2-1-15,-1 2-1 0,1-1-8 0,0 2-2 0,0-2 0 16,0 1 2-16,0 0-4 0,1 0-1 0,-1-1-5 0,1 1-2 0,0-1-1 16,1 1 4-16,-1-1-4 0,1 1 1 15,0-1-4-15,1 1-9 0,0-1 10 0,-1 0 2 0,1 0 0 16,-1 0-1-16,1-1 1 0,1 1-12 0,-1 0 11 0,2 0 4 0,0 1-2 15,0-1 5-15,0 0-3 0,0 1 0 0,1-1 1 0,0 1 8 0,-1-1-5 16,1 0-1-16,0 1-2 0,1-1-6 0,-1 0 3 0,0 1 6 16,0-1-2-16,0 1 2 0,0 0-5 0,0-1-7 0,0 0 3 0,-1 1-1 15,2-2 5-15,-1 1-4 0,2 1 5 0,0-1-7 0,-1-1-1 16,0 1 4-16,0 0-4 0,0 0 6 0,-1-1-4 0,1 0-4 0,0 0-3 16,-1 0 9-16,3 0-3 0,-1 0 4 0,0-1-3 0,0 1-10 0,1-1 6 15,0 0 2-15,0 1 2 0,0 0 4 0,1 0-6 0,-1-1-2 16,-1 0 5-16,1 0-2 0,0 1 5 0,0 0-6 0,2-1 6 0,-1 1-9 15,0 1 5-15,0-1 10 0,0 2-11 0,0-1 6 0,-1 0-6 0,1 0-3 16,0 0-1-16,-1 1 9 0,1-1-1 0,-1 0-3 0,1 0-1 16,-1 0-2-16,2 0-1 0,-1 1 6 0,0-1-3 0,1-1-1 0,-2 1-2 15,0 0-11-15,1 0 12 0,0-1 1 0,0 1 6 0,0-1 1 0,1 0 1 16,-1 0-12-16,1 0 0 0,-1 0 11 0,1 1-8 0,-1-1 9 0,1 0-10 16,-3 1 2-16,1-1-1 0,-1 0 8 0,1 0 3 0,0 0-6 15,0 0 0-15,-1 1-8 0,1-2 5 0,-1 2 0 0,0-2 2 0,1 1 0 16,0 1-3-16,0-2 0 0,0 1-1 0,0 0-1 0,0 0 7 0,0 0-7 15,0 0 3-15,0 0-2 0,2-1-5 0,0 1 10 0,0-1-3 16,-1 0 6-16,0 1-11 0,1 0-1 0,-1-1 3 0,0 0-1 0,0 0 8 16,1 0-4-16,-1 0-2 0,1 0-7 0,0 0 7 0,-1 1-1 15,1 0 5-15,-1-1-1 0,1 1-4 0,-1-1-2 0,0 0 2 0,0 1 1 16,-1 0 2-16,1-1-1 0,0 0 1 0,-1 0-5 0,1 1 1 0,-2-1 8 16,2 0-7-16,0 1 7 0,-1-1-8 0,1 0 2 0,-1 0-1 15,1 0 1-15,0 0 3 0,-1 1-2 0,2-1 3 0,0 0-8 0,1 0 4 16,0-2 1-16,-1 2 1 0,-1-1 0 0,0 1 0 0,-1 0-11 0,1-1 8 15,-2 2-1-15,2-1 3 0,-1-1 7 0,0 2-14 0,-1-1 5 16,0 0-8-16,1 0 14 0,-1 1-2 0,0 0-1 0,0-1-1 0,1 1-5 16,-2-1 2-16,0 2 3 0,0-1 6 0,2 0-6 0,-1 0 2 15,1 0-5-15,-1 1 2 0,0-1 0 0,0 0 3 0,-1 0 3 0,1 0-6 16,1 0 0-16,-2 0-2 0,1 0 0 0,-2 0 5 0,1-1 4 0,1 1-6 16,-2 0-1-16,2 0-5 0,-2 0 3 0,1 0 4 0,0 1 3 15,0-2-4-15,-1 2-5 0,0-1 6 0,0-1-4 0,-1 1 8 0,0 0-1 16,0 0-8-16,-1 0-2 0,1 0 6 0,0-1 0 0,-1 1 5 0,1 0 2 15,-1 0-5-15,1 0-1 0,1-1-3 0,-1 1 5 0,0 0 1 16,0 0 4-16,0 0-8 0,0 0 7 0,1 0-10 0,-1 0 9 0,1 0 4 16,0 0-7-16,-1 0 4 0,0 0-5 0,0 0 0 0,0 0-1 0,-1 0 3 15,1 0 0-15,0 0-5 0,0 0-1 0,-2 0 0 0,1 0-3 16,1 0 8-16,-3 0 1 0,1 0-5 0,-1 0 0 0,1 1 0 16,-1-1 1-16,1 0 1 0,-2 0 10 0,1 1-16 0,0-1 10 0,-1 0-13 15,2 0 1-15,-2 0 11 0,0 0-7 0,0 0 9 0,-1 0-6 0,2 0-3 16,0 0-2-16,-1-1 5 0,2 1-1 0,0-1 0 0,-1 1-3 0,1 0-4 15,-1-1 0-15,0-1 4 0,0 1-2 0,1 1-1 0,-1-2-4 16,0 1-9-16,-1 1 5 0,0-1 0 0,2 0 4 0,-3 1-9 0,1-1 0 16,-2 1-16-16,-1-1-6 0,0 0 3 0,0 0-17 0,-1 0-5 15,-1 0-26-15,0-1-18 0,0 1-28 0,-2-1-34 0,0 0-38 0,-1-1-70 16,-1 1-82-16,-1-1-24 0,-2 0 60 0,-1-1-613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1:56:10.31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">
        <inkml:traceFormat>
          <inkml:channel name="X" type="integer" max="2619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78.64865" units="1/cm"/>
          <inkml:channelProperty channel="Y" name="resolution" value="217.81915" units="1/cm"/>
          <inkml:channelProperty channel="T" name="resolution" value="1" units="1/dev"/>
        </inkml:channelProperties>
      </inkml:inkSource>
      <inkml:timestamp xml:id="ts1" timeString="2020-07-30T21:56:10.776"/>
    </inkml:context>
  </inkml:definitions>
  <inkml:trace contextRef="#ctx0" brushRef="#br0">13789 2258 1343 0,'0'-2'131'0,"1"1"0"0,0-1-16 16,-1 2-6-16,0 0 3 0,-1 0-2 0,1 0-6 0,-1 0-12 0,-1 0-13 15,-1 0-9-15,0 0-12 0,0 2-10 0,-1-1-3 0,1 1-4 16,-1 0-4-16,1 1-2 0,0 0-5 0,-1 0-3 0,0 0-3 0,0 0 0 16,1 1-1-16,0-1-3 0,-1 1 2 0,1-1-1 0,0 2 0 0,-1-1-1 15,0 0-1-15,1 1-6 0,-2 0 2 0,1 1-4 0,0-1 0 16,-1 1-1-16,0 0-5 0,-1 0 1 0,1 1 0 0,0 1-1 0,0 0 1 15,0 1-2-15,-2 1-2 0,-1 0 1 0,0 1 2 0,0 1 1 0,0 1 1 16,-2 0 0-16,0 3 0 0,1 0 0 0,-1 0 2 0,0 1 0 16,1-1-5-16,-1 3 0 0,0-1 0 0,0 2 0 0,0 0 1 0,0 0-2 15,1 0-2-15,-1 1 2 0,0 0-1 0,1 2 5 0,0 1 1 16,1 1 2-16,-1 0 6 0,1-1 0 0,-1 2 3 0,1 0 2 0,0 1-4 16,-1 1 2-16,1 0-4 0,-1 0 3 0,2-2-3 0,1 1-1 0,0-2 2 15,1 1-3-15,0 0 2 0,1 0-2 0,1-1 2 0,-1 1-6 16,1 1 3-16,0 0-1 0,1 1-1 0,0-2 0 0,0 0-5 0,1-1-1 15,0-1 0-15,1 2-3 0,-1-1 2 0,2 0-1 0,0 0-5 0,0 0 10 16,1-1-3-16,0 0 3 0,0-1-2 0,0-2-3 0,0 1 0 16,1-1 0-16,0 0 6 0,1-1-2 0,0 0-1 0,1 0 0 0,1 0-2 15,0 0 2-15,1-2 1 0,0 0-4 0,2-2 0 0,-1 0 0 16,1-1 1-16,0 1 1 0,0 1-2 0,0-2 5 0,1 2-6 0,0 0 2 16,0-1-1-16,1 2-5 0,-1-1 5 0,1 0-1 0,0-1 0 0,0 1 0 15,1-1-2-15,-1 1-1 0,1 1 5 0,1-2 0 0,0 1 0 16,0-1-3-16,0 0-1 0,0-1-1 0,0 0 4 0,-1 1 2 0,0-1-4 15,0 1 4-15,1 0-4 0,-1-1 0 0,-1 0 1 0,1-1-2 0,-1-1 1 16,0 0 3-16,-1-1-2 0,0-1-1 0,-1-1 1 0,0 2-1 16,0-3 4-16,-1 1-2 0,0-2 0 0,-1 0-3 0,-1-1 2 0,-1 0 3 15,0-1 1-15,1-1-1 0,-2-1-1 0,0 1 0 0,-1-2-3 0,0 0 7 16,0-1-9-16,-1 0 4 0,0-1-3 0,-2 0-4 0,2 0 1 16,-1-1-11-16,-1 0-6 0,-1 0-9 0,0-1-16 0,0 0-17 0,-2 0-20 15,1 0-28-15,-1-1-40 0,-1-1-76 0,0 1-116 0,0-2-141 16,0 0 40-16,-1-2-616 0</inkml:trace>
  <inkml:trace contextRef="#ctx1" brushRef="#br0">15498 8433 0,'-39'35'16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1:56:44.7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8602 4133 1662 0,'-1'1'304'0,"-2"2"-67"0,1-1-67 16,0 1-26-16,2 0-10 0,-1 1-8 0,1 0-24 0,0-1-16 0,0 2-14 16,1 1-18-16,-1 0-9 0,2 3-7 0,-1 1-9 0,2 0-4 0,-1 3-3 15,0-2-3-15,1 1-2 0,0-2-1 0,0 1 1 0,-1 0-4 16,0 0 2-16,1 0 1 0,0 0-5 0,-1-1-4 0,0 0 4 0,1 1-6 16,-1-1 0-16,-1-1 4 0,2 1-9 0,-2-2 4 0,1 1-1 15,-1-2 0-15,0 1 0 0,0-1-1 0,0 0 2 0,-1 0-3 0,0-1 1 16,0 0 5-16,-1-1-4 0,1-1-2 0,-1-1 6 0,0 0-5 0,1 0 0 15,-2-2 5-15,1 1-4 0,0-1 0 0,0-1 3 0,-1 0-5 16,1-1 2-16,-1 1 3 0,1-2-5 0,-1 1 4 0,2-2-4 0,-2 1-2 16,0-1 1-16,0 0 1 0,0-1 2 0,1-1-2 0,0 2 0 15,0-2-3-15,-1 0 0 0,2-1 2 0,-2-1 1 0,1 1-1 0,1-1 2 16,-1 0-1-16,1-1 0 0,0 0 4 0,0 0-3 0,0 0-3 0,1-2 1 16,0 1-4-16,1 1 1 0,-1-1 5 0,0 0-3 0,0-1 3 0,1 1-2 15,0 1 1-15,0-1-3 0,1 0 0 0,0 1 2 0,1-1 0 16,-1 2-1-16,2 0 1 0,0-1 2 0,-1 1-3 0,2 0 5 0,-1 0-4 15,0 0 0-15,2 1 2 0,-1 0-2 0,1 0 4 0,0 1 0 16,-1 0-2-16,2 2 3 0,-2-1-3 0,1 1-2 0,-1-1 2 0,0 1-1 16,-1 0 1-16,1 1-2 0,-2 1 1 0,0-2 3 0,1 2-4 0,-1-1 3 15,-1 2-3-15,1-1-5 0,-1 0 2 0,0 0-5 0,0 1-4 16,-1 0-6-16,0 0-10 0,1 0-9 0,-2 1-13 0,0 0-14 0,1 0-20 16,0 1-31-16,0 0-47 0,1 1-70 0,0 0-97 0,-1 2-116 0,2-1 42 15,0 3-28-15,1-1-481 0</inkml:trace>
  <inkml:trace contextRef="#ctx0" brushRef="#br0" timeOffset="548.95">9076 4125 1545 0,'-3'-1'299'0,"-1"-2"-36"0,-2 1-68 0,2 0-32 0,0 1-17 16,-1-1-20-16,1 2-25 0,0 0-19 0,-1 0-18 0,1 0-15 0,-1 0-8 15,0 2-10-15,0-1-10 0,1 2-8 0,-1 1-6 0,0-1-2 16,2 2 0-16,-1-1 1 0,0 1-1 0,1 1-1 0,-1 0 0 0,1 1-1 16,-1 0 3-16,1 2 0 0,0 0 0 0,-1 1 3 0,2 1-1 0,-1 1 5 15,0-2 2-15,0 1 5 0,1 0-3 16,0-1 3-16,0 2 0 0,0-1-6 0,1-1 1 0,0 2-3 0,-1-1 0 0,1-1-4 0,1 0 3 15,0 0-5-15,1-1 0 0,0 0 1 0,1-1-3 0,0-1 1 16,-1 1-4-16,2-2 1 0,0-1 0 0,0 0 5 0,0-1-7 0,1-1 4 16,-1 0-2-16,1-1-5 0,-1 0 6 0,0-2-1 0,0 0-5 0,0-1 0 15,0-1-2-15,1-1-6 0,-1-1 6 0,1 0 1 0,-1-2-4 0,1 0-2 16,0-1-3-16,0-2-3 0,0 1 0 0,0-1 0 0,-1 0-3 16,0-1 1-16,0 1-1 0,0-1 3 0,0 0 2 0,-1-1 1 0,0 1 1 15,1-1 2-15,-2-1 0 0,2 0 2 0,-1-1 4 0,-1 1 2 16,2-1-1-16,-2 0 2 0,1 0 0 0,0 1-4 0,0 1 7 0,0 1-2 15,-1 2 0-15,1 0 2 0,-1 1-2 0,1 2 5 0,-1 0 3 0,1 2 4 16,0 0-1-16,-1 2 2 0,0 0-1 0,0 0 2 0,0 1 6 16,1 0 2-16,-2 1 0 0,1 0 1 0,0 1 0 0,0 2-1 0,0 0 0 15,1 0 4-15,-1 2-8 0,1 0-3 0,-1 2-3 0,1-1-4 0,-1 1 1 16,1 2 0-16,0 0 0 0,1-1-5 0,-1 3-1 0,-1-2 2 0,2 1-2 16,-1-2 3-16,-1 1-3 0,2-1-2 0,-2-1-1 0,2 1 1 15,-1-2-3-15,0 0 3 0,0 0 0 0,1-1-4 0,-1 0-2 0,0 0-4 16,0-1-9-16,0 0-10 0,0-1-9 0,0 0-16 0,0 0-9 0,-1 0-19 15,1-1-28-15,0-2-41 0,0 1-58 0,0-1-68 0,1-1-94 16,0-1-42-16,0-1 66 0,0 1 64 0,-1-2-555 0</inkml:trace>
  <inkml:trace contextRef="#ctx0" brushRef="#br0" timeOffset="1012.6">9237 4093 1319 0,'-1'3'262'0,"0"0"27"0,0 2-50 16,0 0-50-16,0 0-28 0,1 1-16 0,0 2-23 0,0 1-21 16,-1-1-13-16,1 2-17 0,-1 1-14 0,1 0-14 0,1 1-8 0,0 1-7 15,-1-1-2-15,2 0-3 0,-1 0-1 0,0-2-3 0,1 0-3 16,-1 0-1-16,2 0 0 0,-2-1-2 0,1 0-2 0,0-1-1 0,0 0-6 16,0-1 1-16,1 0-1 0,-1 0-1 0,0-1-1 0,0 0 1 0,-1-1-2 15,2 0 1-15,-2-2 1 0,1 0-3 0,-1 0 0 0,0-1 0 16,1-1 1-16,-2 0-1 0,1-1 2 0,-1 0-1 0,1 0-2 0,0 0-1 15,-1-2 0-15,1 0-2 0,-1 0 5 0,0-1-3 0,0-1 2 16,1 0 1-16,-1 1-3 0,0-2 6 16,0 0-2-16,1-1 0 0,-1 0-2 0,0-1 0 0,0 1-1 0,0-1 0 15,0-1 6-15,0 0-2 0,1-1-2 0,0 0-1 0,1-1-3 0,-1-1-2 16,1 1 5-16,-1-1-3 0,1 0 0 0,1 0 1 0,-1 0-2 16,0 0 1-16,1 1 0 0,1 0 0 0,-1 2 1 0,0 1 3 0,1 0-7 15,0 1 3-15,0 1 4 0,0-1-3 0,0 3 2 0,0 0-1 0,0 1-4 16,-1 0 2-16,1 0 4 0,-1 1-2 0,0 1 2 0,0 1 0 15,0 0 3-15,1 0-2 0,0 2 7 0,-1 1 1 0,0 0-1 0,1 2 1 16,0 0-2-16,-1 1-2 0,1 2 1 0,-1-1-2 0,-1 1-1 0,1 0 3 16,0 3-5-16,1-1 3 0,-1 0 2 0,-1 0-3 0,0-1 1 15,0 0-2-15,0 0 1 0,0 1-1 0,-1-1 2 0,1-1-1 0,-1 0-2 16,1 0-1-16,-2-1 1 0,1 1-2 0,0-1 4 0,0 0-1 16,-1-1-4-16,0-1 2 0,0 1-8 0,0-1-3 0,1 0-5 0,-1-1-9 15,0 0-10-15,1-1-10 0,-1 0-18 0,0-1-22 0,0 0-30 0,0 0-46 16,0-1-58-16,0-1-71 0,0 1-95 0,0-1-16 0,0 0 75 0,0-1-614 15</inkml:trace>
  <inkml:trace contextRef="#ctx0" brushRef="#br0" timeOffset="1653.07">9657 4006 1605 0,'-2'0'360'0,"2"1"-62"0,-1 2-107 0,1 0-39 16,0 0-9-16,1 3-14 0,-1 0-19 0,0 1-18 0,1 0-20 16,0 3-13-16,-1 0-15 0,1 0-10 0,-1 3-9 0,1 0-6 0,1 0-3 15,-1 1-2-15,1 1-5 0,-1 0-2 0,1 0-1 0,0 1-2 16,0 1 3-16,1-1 1 0,-1-1 1 0,0-1-3 0,1 0 1 0,-1-1-3 15,1-1-1-15,-1 0-1 0,1-1-1 0,0 0 1 0,0 0 0 0,0-1 2 16,-1-1-3-16,0 1 3 0,1-2-3 0,0 1 0 0,-1-1-1 16,0-1-1-16,1 0 2 0,-1 0-1 0,0-1 1 0,0 0-2 0,-1-1 2 15,1 0 0-15,-1-1 1 0,1-1 0 0,-1 0 1 0,-1-1-4 16,1 0 2-16,0-1 1 0,0 0-3 0,-1-1 6 0,0 0-6 0,0-2-1 16,1 1-3-16,-1-1 0 0,0-1-2 0,0 0 0 0,0-1 0 0,-1 0-2 15,1-1 2-15,0-1-1 0,-1 0 1 0,-1 0-3 0,2 0 0 16,-2-2-2-16,0 1 1 0,1-1 1 0,-1 0 3 0,0-1-5 0,0 0 5 15,-1 0-2-15,0 0-1 0,1 0 10 0,0 0-5 0,-1 0 4 0,0 0-1 16,0 1 1-16,-1 1-1 0,0-1 3 0,-1 1-2 0,1 0-1 16,0 1 1-16,-1-1-3 0,1 2 1 0,-2 0 0 0,1 0 2 0,0 1-7 15,-1 0 1-15,0 1-3 0,-1 0 0 0,1 0 4 0,-1 0 2 16,1 1-2-16,-2 0 1 0,1 1 0 0,0 1-5 0,0 1 5 0,0-1 1 16,1 3 3-16,0-1-2 0,1 0 4 0,-1 1-4 0,1 1 1 0,0-1 7 15,1 1 0-15,-1 1 1 0,1-2 0 0,-1 2 0 0,1 0 2 16,0 1 3-16,0 0 0 0,0 0 3 0,1 1-2 0,0 0-1 0,1 0 3 15,0 0-1-15,1 1 0 0,-1 0 3 0,2 0-1 0,0 0-1 0,1 1 4 16,0 0 0-16,1-1-1 0,1 0-5 0,0 0 1 0,0 0-6 16,1 0 3-16,0-1 2 0,0 0 0 0,0-1 1 0,1 1-4 0,-1-2 0 15,1 0-3-15,-1 1 1 0,2-2-2 0,-2 1-2 0,2-2-1 0,0 1-1 16,-1-2 2-16,2 0 3 0,-1 0-5 0,1-1-1 0,1 0-1 16,-1-1-7-16,0 0 3 0,1-1-6 0,0 0-6 0,1-1-9 0,0 0-7 15,-1-1-10-15,2-1-12 0,-2 1-4 0,0-2-17 0,2 2-19 16,-2-2-30-16,0 1-39 0,0 0-50 0,0-1-62 0,-1 0-73 0,0 1-40 15,1 0 65-15,-2 0 78 0,-1 0-583 0</inkml:trace>
  <inkml:trace contextRef="#ctx0" brushRef="#br0" timeOffset="2114.73">9837 4148 1536 0,'-3'2'307'15,"-1"1"-56"-15,-1 1-51 0,1 0-22 0,0 1-11 0,1-1-20 0,0 2-20 16,-1 0-23-16,1 0-21 0,0 1-20 0,0 1-12 0,0 1-11 16,1 0-5-16,0-1-2 0,1 1-7 0,0 0 3 0,0 1-6 0,1-1-1 15,-1 0-1-15,1-1 0 0,1 2-4 0,-1-2-2 0,0 0-2 16,2 1-2-16,-1-2-3 0,2 1-2 0,-1-1-2 0,1 0-5 0,0-1 6 16,1-1-4-16,0 1 3 0,0-2-1 0,0 1 1 0,1 0-5 0,-1-2 3 15,1 0-2-15,0 0-3 0,0-1 7 0,0 0-6 0,-1 0 3 16,1-1-1-16,0 0 3 0,0-1-1 0,0 0 0 0,0-1 0 0,0 0-2 15,0-1 0-15,0 1 1 0,0-2-1 0,0 0-3 0,-1 0 4 0,1-1-4 16,0 0 3-16,-2 0-3 0,2-1-1 0,0 1 1 0,-2-2-3 16,2 0 3-16,0 0 0 0,-2-1 4 0,2-1-3 0,-1 0 5 0,0 0-5 15,-1 0 0-15,0-2-1 0,0 1 2 0,-1 0-2 0,0-1 2 0,0 0 4 16,0-1-4-16,-1 1 3 0,0 1-4 0,-1-1 1 0,1-1 2 16,-1 0-1-16,-1 2 2 0,1 0 1 0,-2 1-1 0,1 1-2 0,-1 0 3 15,-1 1-2-15,0 0 0 0,-1 1 3 0,0-1 1 0,1 3-2 16,-1-1 2-16,-2 1 2 0,2-1-6 0,-1 1 0 0,-2 1 0 0,2-1-4 15,-1 2 1-15,1 1 2 0,-1-1-1 0,0 2 3 0,0-1-3 0,-1 0 2 16,1 2-2-16,-1 0-3 0,1 1 5 0,0 0-2 0,0 0 0 16,0 1-1-16,1-1-5 0,0 2 0 0,1 0-7 0,0-1-3 0,0 2-5 15,1-1-11-15,1 0-3 0,0 1-12 0,0-1-14 0,1 0-12 0,1 0-33 0,1 0-32 0,0 1-49 0,0-1-62 16,2 0-75-16,-1-1-90 0,2 0 41 0,0 0 79 0,-1-1-595 16</inkml:trace>
  <inkml:trace contextRef="#ctx0" brushRef="#br0" timeOffset="2796.71">10062 4115 1053 0,'0'2'456'0,"0"1"-174"16,1 1-66-16,0 2-46 0,0-1-25 0,0 2-13 0,0 0-12 0,0 0-19 15,1 2-17-15,-1 1-16 0,0 1-13 0,0 0-11 0,0 1-5 0,1 0-7 16,0-1-3-16,0 0-1 0,0-1-3 0,0 1 2 0,1-2 1 15,-1 1-4-15,1 0-5 0,-1-2-1 0,1 1-9 0,-1 0 0 0,0-1 2 16,1 0-4-16,0 1 0 0,-1-2-1 0,0 0-3 0,0 0 2 0,0-1 0 16,0 0-2-16,-1-1 1 0,0 0-1 0,0-1-1 0,0 0 0 0,0-2 4 15,0 1-4-15,-1-2 4 0,0 1 0 0,1-1-6 0,-1-1 5 16,0-1-2-16,1 0 2 0,-1-1-1 0,1 1 2 0,-1-2 1 0,0 0-1 16,1 0 5-16,-1-2-2 0,1 1 0 0,-1-3 3 0,1 1 1 15,0 0 0-15,-1-1 5 0,2 0-6 0,-1-2-3 0,1 0-3 0,-1 0-5 16,1-2 4-16,0 0-1 0,0 0-1 0,0 0-3 0,0-1 1 0,1 1-5 15,1 0 6-15,-1 0 0 0,0 1 0 0,0 0-1 0,1 2-2 16,-1-1-1-16,0 3 2 0,0-1 4 0,0 2-4 0,0 1 2 0,-1 0-4 16,0 2 1-16,1 1 4 0,-1 0 3 0,0 0 1 0,1 1 2 0,-2 0 0 15,1 1-3-15,0 0 1 0,0 1-3 0,0 0 1 0,0 2-1 16,0 0 1-16,-1 1 0 0,1 1 3 0,0 2-1 0,-1 0-2 0,1 1 3 16,-1 0-6-16,0-1 2 0,-1 1-1 0,0 0 2 0,1-1-1 15,0 1-2-15,0-1-1 0,-1 0 1 0,1 0-2 0,0 0 2 0,-1-1 2 16,1 0-4-16,-1 0 1 0,0-1 1 0,1 0 1 0,0-1-1 0,0 1-1 15,0-2-2-15,1 0 1 0,-1-1-1 0,0 0 2 0,-1-1 3 16,2 1-4-16,-2-2 3 0,1 0-4 0,0 0 0 0,-1-1 0 0,1 0 3 16,-1-1-1-16,1 0-1 0,0-1 0 0,0 0-2 0,0-1 4 0,0 1-1 15,1-2 0-15,-1 1-1 0,0-1-2 0,0-1 1 0,0 0 0 16,1-1 2-16,-2 1-1 0,2 0-1 0,-1-1 3 0,0-1-4 0,0 0 3 16,1-1 0-16,0 0-3 0,0-2 4 0,1 0-4 0,0 1 6 0,0-2-5 15,0 1 2-15,1-1 0 0,-1 0-5 0,1 2 3 0,-1-1-1 16,1 1 3-16,-1 2-1 0,1 1 3 0,-1 1-3 0,0 0 0 0,-1 1 1 15,1 1 0-15,0 0 0 0,-1 1 3 0,1 0-1 0,-1 2 1 16,1-1 3-16,-1 1-4 0,-1 0 4 0,2 1 0 0,-1 0 1 0,0 1 0 16,1 0 3-16,-1 1-1 0,0 2 3 0,0-1 1 0,1 2 0 0,-1 0-1 15,0 1-1-15,1 0 0 0,-1 1-1 0,0 0 0 0,0 2-3 16,0-2 0-16,0 0 0 0,1 1-3 0,-1-2 1 0,-1 1-1 0,2 0-5 16,-1-1 2-1,0 2 1-15,0-2 0 0,-1 0 3 0,1-1-3 0,-1 0-1 0,1 1-3 0,0-1 0 0,-1 0 0 16,1-1-1-16,-2 1 1 0,1-1-4 0,0 0-4 0,0-1-3 15,-1 0-5-15,1 0-5 0,0-2-1 0,0 1-17 0,-1-1-11 0,0 1-13 16,0-2-20-16,-1 1-21 0,1-1-37 0,-1 0-76 0,0-1-132 0,0 1-209 16,-1 0 29-16,0-1-609 0</inkml:trace>
  <inkml:trace contextRef="#ctx0" brushRef="#br0" timeOffset="4032.23">11030 3909 1197 0,'-2'-2'250'0,"-1"0"31"0,-1 0-27 0,2-1-45 0,1 2-26 16,-2-1-17-16,3 1-20 0,-1 0-23 0,0 0-24 0,0 0-15 16,0 1-14-16,1 0-14 0,0 1-6 0,0 0-12 0,0 1-3 0,0 0-1 15,0 2 0-15,1 2-3 0,0 0 0 0,0 1-4 0,0 3-6 16,0 1 7-16,1 1-7 0,0 1-3 0,-1 1-4 0,2 1-3 0,-2 0-3 15,2 0 7-15,-2 0 2 0,1 0-2 0,-1 0 3 0,1-1-7 0,-1 1 3 16,1-2-3-16,-2 0 1 0,2 0 1 0,-1 0 1 0,0 0-4 16,-1-1-1-16,0-1 3 0,0 1-4 0,1-1 1 0,-1 0-2 0,0-2-1 15,1 0-2-15,-1-3 2 0,-1 1-2 0,1-1 0 0,0 0-1 0,-1-2 1 16,1 0-4-16,0-1 4 0,0 0 1 0,0-1-4 0,0-1 3 16,0 0-6-16,0-1 3 0,0 0 2 0,0-1-2 0,0 1-1 0,0-2 0 15,0 1-7-15,0-2 3 0,0 1 1 0,0-1 0 0,0-1 1 16,-1 0-3-16,-1 0 1 0,0-1-5 0,0 0 4 0,-1-1 1 0,1 0-1 15,-1-1 0-15,0 1-1 0,0-2-1 0,-2 0 2 0,1 0-1 0,-1-1-1 16,0 1 4-16,-1 0-6 0,1 1 5 0,-1-1 1 0,0 0 0 16,0 1-1-16,0-1 1 0,-1 0-3 0,1 2 0 0,0-1 2 0,0 2-1 15,0 0-1-15,-1 0-5 0,0 1 0 0,0 0-2 0,0 1 1 16,1 0 4-16,-1 0 1 0,1 2 0 0,-1 0 1 0,0 1 1 0,1 1 2 16,0 0 3-16,-1 2-2 0,2 0 2 0,1 0 0 0,-1 1-1 0,0 0 3 15,1 1 3-15,0 1-3 0,1 0 4 0,0 1-2 0,0 0 1 0,1 2 0 16,1 0-1-16,-1 1 4 0,1 1-6 0,0-1 6 0,0 3 0 15,0-1-3-15,1 0 6 0,0 0-2 0,1-2 0 0,1 1 0 0,-2-1 0 16,2 0-2-16,-1-1 4 0,0 0-2 0,1-2 0 0,0 1-2 16,1-1-1-16,-1-1-1 0,1 0 1 0,0-1-2 0,1 1-2 0,0-2 0 15,1 0-2-15,-1 0 5 0,2-1-2 0,-1 0 0 0,1-1-2 0,0-1 0 16,1 1-2-16,1-2 2 0,-1 0 4 0,0 0-6 0,1-1 2 16,1-1-4-16,0 0 0 0,0-1-3 0,1 0-1 0,0-1-8 0,0 0-7 15,1 0-1-15,0 1-11 0,-1-1-6 0,1 0-8 0,-1 1-16 16,-1-1-16-16,0 1-20 0,1 0-34 0,-1 1-38 0,-1-1-57 0,0 1-75 15,-1 1-103-15,0-1-21 0,0 0 70 0,-1 2-600 0</inkml:trace>
  <inkml:trace contextRef="#ctx0" brushRef="#br0" timeOffset="4541.42">11347 4064 1844 0,'-4'-3'427'16,"1"0"-121"-16,-1 0-86 0,-1 0-50 0,1 0-34 0,1 0-26 0,-2 1-17 16,0 0-16-16,1 1-11 0,-1-1-13 0,0 2-12 0,0 0-3 15,1 0-8-15,-1 1-6 0,0-1-5 0,1 1-8 0,-1 0 1 0,1 0 0 16,-1 1 0-16,0 2-1 0,-1-1 0 0,2 1-6 0,-2 2-1 16,2-1 3-16,0 2-4 0,-1 0 5 0,2 2-5 0,-2-1 1 0,1 1-2 15,0 1 4-15,1 0 0 0,0 2-5 0,1-1 2 0,0 2-2 0,0 0-1 16,1-1 0-16,1 2 3 0,0-1-4 0,0-1 3 0,0-1-2 15,2 0 1-15,-1-2-1 0,2 0 2 0,0-1-3 0,1 0 2 0,-1-2-1 16,1 0-1-16,0-1 6 0,0 0-7 0,0-2 3 0,0 0-5 0,0-1 3 16,2 1-2-16,-2-2-3 0,1 0 1 0,0-1-5 0,0-2 0 0,0 1 0 15,0-2-2-15,1 0 2 0,-2 0 2 0,2-1-1 0,-1-2 1 16,0 0-3-16,1 0 2 0,-1-1 2 0,1 0-1 0,0 0 0 0,0-2 0 16,-1 0 4-16,0 0-5 0,1-1 3 0,-1-1 2 0,0 1-2 0,-1-1 3 15,0 0 0-15,-1 1 0 0,0 0-1 0,0 0 4 0,0 0 0 16,-1 0-1-16,-1 0 0 0,2 0 1 0,-2 1-1 0,1-1 3 0,0 3-2 15,0-1 0-15,-2 1 1 0,2 3-2 0,-1 0 6 0,0 2 1 0,0-1 1 16,0 3 1-16,-1 0 1 0,0 0-2 0,0 2 2 0,0 0 0 16,0 0-1-16,0 1 0 0,0 1 0 0,-1 1 3 0,1 1-2 0,1 1 4 15,-1 1-3-15,0-1-1 0,0 2 3 0,1 0-5 0,0 0 2 16,0 1 1-16,0-1-2 0,-1 2-1 0,1-1 0 0,0 0 1 0,-1 2-3 16,1-1 3-16,-1-1-2 0,0 0-3 0,0-1 1 0,1 0-4 0,0-1 3 15,0-2-1-15,0 2-1 0,0-2 2 0,0 0-3 0,0 0 1 16,1 0-3-16,-1-2-3 0,1 1-5 0,-1-1-7 0,1-1-3 0,-1 0-6 15,2 0-12-15,-2-1-8 0,1 0-17 0,-1 0-16 0,1-1-11 16,0 0-26-16,0-1-32 0,0 0-51 0,0-1-73 0,1-1-102 0,0 1-109 16,0-2 55-16,0 0-608 0</inkml:trace>
  <inkml:trace contextRef="#ctx0" brushRef="#br0" timeOffset="4978.88">11609 3823 1843 0,'-2'0'371'15,"2"1"-132"-15,-3 0-70 0,3 1-32 0,-2 0-14 0,1 1-12 16,0 2-11-16,0 0-13 0,0 1-15 0,0 3-13 0,1-1-12 0,-1 3-7 16,1 0-6-16,0 1-2 0,-1 2-1 0,1 0-3 0,0 1-5 0,0-1 3 15,0 1-6-15,0-1 2 0,0 1-4 0,0 1-5 0,-1-1 0 16,1 0-5-16,0-1 7 0,0 0-3 0,0 0 4 0,1-1-5 0,-1 0-2 15,0-1-3-15,0-1-2 0,1 1 5 0,0-1-4 0,-1-2 3 0,1 1-4 16,0 0 1-16,0-1-2 0,1-1 3 0,0 0-5 0,-1-1 3 16,1 0-1-16,-1-1-3 0,1-2 3 0,0 1 0 0,0-1 3 0,0 0-5 15,0-1 1-15,0-1-5 0,1-1 2 0,0 1 3 0,0-1-3 16,0-1 2-16,0 0-1 0,0 0-1 0,0 0 1 0,1 0 3 0,0-1 0 16,-1 0-3-16,2 0 0 0,-1 0-1 0,0 0-2 0,1 0 6 0,-1-1 1 15,0 1-4-15,1 0 1 0,0-2-3 0,-1 2-2 0,1-1 4 16,0 0-1-16,0 1 0 0,-1-2 2 0,0 2-6 0,0-1 4 0,0 0-3 15,0 1 1-15,-1-1 2 0,2 0-7 0,-1 1 3 0,0-1-7 0,0 0 4 16,-1 0 0-16,1 0-7 0,-1 0 0 0,0 0-3 0,0 0-9 16,-1 1 1-16,0-2-3 0,1 1-8 0,-2 0 0 0,0-1-7 0,0 2-7 15,0-1-9-15,-1 0-14 0,-1 0-21 0,1-1-24 0,-2 2-30 16,1-1-30-16,-1 0-41 0,0 1-55 0,0-2-91 0,-1 1-18 0,0 0 64 16,0-1-613-16</inkml:trace>
  <inkml:trace contextRef="#ctx0" brushRef="#br0" timeOffset="5209.42">11505 4055 1059 0,'-4'1'674'16,"0"2"-278"-16,0 0-102 0,1-1-80 0,1-1-44 0,1 1-33 16,0-1-24-16,1 1-17 0,0-1-19 0,0 0-11 0,0 0-15 0,1 0-9 15,2-1-9-15,-1 1-7 0,2-1-2 0,0 0-9 0,2 0-1 0,0-1-3 16,1 0-2-16,1 0 2 0,0 0-4 0,2-1-2 0,0 1-2 15,0-2-3-15,1 2 4 0,0-1-3 0,2-1-2 0,-1 1-3 0,0-1-7 16,0 1-6-16,1-1-2 0,0 0-9 0,0 1-10 0,0 0-13 16,-2-1-16-16,1 2-21 0,-2-1-28 0,0 1-38 0,0-1-65 0,1 1-92 15,-1-1-141-15,0 2 10 0,-2 1-625 0</inkml:trace>
  <inkml:trace contextRef="#ctx0" brushRef="#br0" timeOffset="5773.29">12042 4040 1511 0,'-3'-2'409'0,"0"-2"-21"0,-1-1-130 0,1 2-69 0,0-1-40 0,0-1-28 16,-1 1-14-16,1 1-17 0,-1 0-15 0,-1-1-13 0,2 2-14 0,-1 0-14 15,-1 0-7-15,1 1-6 0,0 0-6 0,0 1-4 0,0 0-2 16,-1 1-1-16,0 0 0 0,0 1 0 0,-1 1-1 0,0 0 2 0,1 2-3 15,0-1 2-15,0 2 2 0,0-1 2 0,1 0-2 0,-1 2 0 16,2-1-1-16,0 2-3 0,0 0 4 0,-1 0 0 0,0 1-2 0,1 0 0 16,-1 1 5-16,1-1-5 0,0 1 2 0,0 0 1 0,1-1-3 0,1 1-2 15,-1-1 0-15,1 0 2 0,1-1-3 0,0 0 3 0,1 1-4 16,0-2 1-16,0 1-2 0,1-1 0 0,0-1 1 0,1-1-1 0,0-1 0 16,0 0 0-16,1 0-3 0,0-2 0 0,0 0 2 0,0 0-1 0,0-1 5 15,1-1-7-15,0 0 0 0,0-1-5 0,1-1-1 0,0-1 4 16,1 0-2-16,0-1 2 0,0 0-4 0,-1-2 1 0,2 0-1 0,-2 0 1 15,1 0 1-15,0-1-1 0,-1-1 0 0,1 2-1 0,-1-2 2 16,0 0 5-16,0 1-5 0,0-2 3 0,-1 1-4 0,0-1-7 0,0 0 8 16,0 0-3-16,-2 0 3 0,2-2 1 0,-2 1-1 0,1-1 1 0,-1 1 0 15,-1 0 5-15,1-1-2 0,-1 2 0 0,0 0 0 0,0 0-1 16,1 2 0-16,-2 1 7 0,1 0-3 0,-1 2-2 0,-1 0 4 0,1 2-3 16,-1 0-1-16,0 1 5 0,0 0-2 0,0 1-1 0,-1 0 5 15,1 0 1-15,0 1 0 0,0 1 2 0,-1-1 1 0,1 1-1 0,-1 0-1 16,0 0 0-16,1 1-3 0,0 1 3 0,1 0 0 0,0 1-2 0,0 0 1 15,0 0-1-15,1 2 1 0,-1-1 3 0,1 1-3 0,-1-1 3 0,1 1 0 16,0 1-4-16,0 0 5 0,0-1-3 0,0 1 1 0,0 0-2 16,0-1 1-16,1 0-3 0,-1 0 1 0,1 0 2 0,-1-1-5 0,1 0 0 15,-1 0-1-15,2 0-3 0,-1-1 1 0,1 0 1 0,-1-1-1 16,1 0 1-16,-1 0-3 0,1-1 2 0,0 0-5 0,-1 0 3 0,1 0-1 16,-1-1-7-16,0 1 2 0,0-2-9 0,0 0-2 0,1 0-2 0,-1 0-7 15,-1-1-6-15,0 0-9 0,0 0-20 0,0 0-23 0,0-1-32 16,-2 0-54-16,1-1-88 0,0 2-175 0,0-2-155 0,-1 1-647 0</inkml:trace>
  <inkml:trace contextRef="#ctx0" brushRef="#br0" timeOffset="6329.96">11116 4625 1440 0,'0'-3'360'0,"0"0"-5"0,2-1-100 0,-1 1-62 0,0 2-31 16,0-1-27-16,0 1-25 0,0 0-19 0,1 0-16 0,-1 0-14 16,0 2-6-16,0 0-5 0,0 0-6 0,-1 0-4 0,-1 2-7 0,0-1-6 15,0 1-3-15,0 1-2 0,1 0-2 0,-2 2-1 0,1 0-2 16,-1 1-2-16,1 1-1 0,-2 1-1 0,1 0-4 0,-1 0-5 0,0 2 2 16,0-1-7-16,0 0 6 0,0 0 2 0,-1-1-6 0,0 1 2 0,0-3-1 15,0 2-5-15,1-3 3 0,0 2-1 0,-1-2-3 0,2 0-2 16,-1-1-7-16,1 0-2 0,-1-2-8 0,2 0-3 0,-1 0-6 0,0 0-10 15,1-1-6-15,0 0-7 0,0-2-11 0,0 0-13 0,1 0-24 16,0-1-24-16,0-1-24 0,1 0-30 0,0 0-21 0,0-1-28 0,0 0-30 16,1-1-38-16,-1 0 2 0,1 0 61 0,-1 0 69 0,1-1 90 0,-1 0 45 15,2-1-687-15</inkml:trace>
  <inkml:trace contextRef="#ctx0" brushRef="#br0" timeOffset="6501.8">11089 4701 912 0,'0'-4'21'0,"1"1"13"0,0-1 35 0,0 1 49 15,0 1 48-15,0 0 33 0,1 2 9 0,-2-1-9 0,2 1-13 16,-1 0-18-16,2 0-23 0,-1 1-20 0,0-1-23 0,1 2-13 0,0-1-11 15,1 1-9-15,0 0-6 0,1 1-8 0,1 0-10 0,0 1-4 16,1 1-6-16,0-1-5 0,0 0 0 0,2 0-8 0,-1 1 1 0,1-1-2 16,1 0-2-16,-1 0-1 0,1 0-5 0,-2 0 2 0,0-2-7 0,-1 1-1 15,-1-1-1-15,1 1-4 0,-2 0 0 0,1 0 1 0,-1-1-4 16,-1-1-3-16,1 2-5 0,-1-2-8 0,0 1-8 0,0-1-14 0,0 0-18 16,-1-1-20-16,0 1-29 0,-1-1-35 0,1 0-39 0,-2 0-53 15,1-1-71-15,-1 0-94 0,0 0 34 0,0-1 60 0,0 1-583 0</inkml:trace>
  <inkml:trace contextRef="#ctx0" brushRef="#br0" timeOffset="6767.39">11347 4524 1520 0,'-1'2'361'0,"-1"2"-32"0,1 0-81 0,-1 2-53 0,1 0-36 0,0 0-34 15,0 1-22-15,0 0-16 0,1 2-17 0,0-1-11 0,0 1-11 0,0 0-9 16,0 1-6-16,1 0-3 0,1 0-4 0,-2 2-6 0,2-1-3 16,-1 0-3-16,1 1-5 0,-1-1 1 0,0 0-3 0,2-1-5 0,-2 1 1 15,1-2-2-15,-1 0 1 0,1-2-1 0,1 0-2 0,-2 0-4 0,1-1-3 16,-1 0-7-16,2-1-2 0,-2 0-7 0,0-2-9 0,0 1-6 16,0-1-9-16,0 0-8 0,1 0-9 0,-2-1-13 0,0-1-15 0,0 0-19 15,0-1-19-15,0 0-23 0,0 0-24 0,-1-1-30 0,0 1-38 16,1-2-62-16,-1 1 7 0,0-2 54 0,1 0 73 0,0 0-596 0</inkml:trace>
  <inkml:trace contextRef="#ctx0" brushRef="#br0" timeOffset="6954.83">11357 4646 948 0,'0'-2'97'0,"0"1"56"0,0-1 49 0,0 1 27 0,1 0-17 16,-1 0-23-16,1 1-20 0,0 0-27 0,-1 0-15 0,2 0-18 0,-1 0-16 15,1 0-11-15,0 0-13 0,0 0-12 0,2 1-13 0,-1 0-10 0,0-1-10 16,0 1-5-16,2-1-2 0,0 0-8 0,-1 1 2 0,2-1-6 15,0 0-4-15,0 1 4 0,0-1-2 0,0 0-2 0,0-1-3 0,0 1-5 16,0-1-10-16,0 1-7 0,-1 0-7 0,0-1-15 0,0 0-18 16,0 0-25-16,1 0-28 0,-2-1-37 0,-1 1-45 0,1-1-67 0,-1 1-83 15,-1 0 24-15,1 0 63 0,-2 0-610 0</inkml:trace>
  <inkml:trace contextRef="#ctx0" brushRef="#br0" timeOffset="7189.15">11522 4555 1440 0,'-3'3'384'0,"1"1"16"0,0 0-104 15,-1 2-75-15,1 0-51 0,1-1-40 0,-1 1-27 0,1 0-17 16,0 1-16-16,-1 0-8 0,2 0-11 0,0 1-13 0,0-1-4 0,0 2-7 16,0-1 1-16,0 1-2 0,1-1-5 0,-1 1-3 0,0-1-2 15,1 0-7-15,0 0 1 0,0 0 2 0,1 0-4 0,-2-1-3 0,1-1-5 16,0 0 0-16,0 0-1 0,0-2 3 0,1 1 0 0,-1-1-5 0,0 0-1 15,1-1-5-15,-2 0-3 0,1 0-3 0,1 0-7 0,-2-1-9 0,0 0-4 16,0 0-13-16,0-1-6 0,1 1-9 0,-2-1-19 0,1 1-21 16,0-1-37-16,-2 1-49 0,1-1-61 0,-1 1-71 0,1 0-117 0,-2 0 39 15,1 1-582-15</inkml:trace>
  <inkml:trace contextRef="#ctx0" brushRef="#br0" timeOffset="7685.64">11235 4962 1509 0,'-2'6'386'0,"-2"2"-27"0,1 2-111 0,1-2-61 0,1-1-32 0,0-1-28 15,0 0-21-15,1 0-16 0,1 0-18 0,0-2-14 0,1 2-16 16,0-3-6-16,1 0-11 0,0 1 2 0,0-1-3 0,2-1-6 0,0 0 0 15,1 0-4-15,1-1 1 0,0 1 1 0,1-2-1 0,1 0-5 0,0-1 1 16,0 0-6-16,1 0 1 16,0-1 1-16,-1 1-1 0,2-2-2 0,-1 0-1 0,0 0-2 0,0-1-1 0,-1 1 5 15,0-1-4-15,1-1 3 0,-2 1-3 0,1 0-1 0,-1-1 1 0,0 1 1 16,-1-1 0-16,0 0-1 0,0 1 0 0,-1-1-3 0,0 1 3 16,-1-1 0-16,1 1 2 0,-2 0-2 0,-1 0 1 0,0 0-4 0,0-1 0 15,-1 1 4-15,0 0-1 0,-1-1 3 0,-1 2 0 0,1-1-2 16,-2 1-3-16,0-1 1 0,1-1-1 0,-2 1 2 0,-1-1-2 0,1 0 2 15,-3 0-4-15,1 0 3 0,0 0 2 0,-1 1-4 0,1 0 5 0,-2 1-6 16,0 0-2-16,1 0 0 0,-1 1 0 0,-1 1 3 0,1 1 1 0,-1-1 0 16,1 1-2-16,-2 0-1 0,1 1 1 0,0 0 1 0,0 1-2 15,0-1 5-15,0 1-5 0,-1 1 4 0,0-1 2 0,0 0-2 0,0 1 1 16,1 0 0-16,-2 0 0 0,2 0 1 0,1 0 2 0,-2 1-4 16,1-1 4-16,0 1-5 0,0-1-1 0,1 0 5 0,0 0-1 0,1 1 0 15,0-1-2-15,0 0-3 0,0 0-2 0,1-1 2 0,0 0 0 0,1 1-3 16,0 0-7-16,1 0-2 0,1 0-10 0,0 0-4 0,0-2-6 0,0 1-15 15,0-1-15-15,2 1-21 0,0-1-30 0,1-1-40 0,-1-1-55 0,1-1-70 16,2 1-114-16,1 0-55 0,0-1 65 0,1 0-603 0</inkml:trace>
  <inkml:trace contextRef="#ctx0" brushRef="#br0" timeOffset="8185.52">11697 4584 1689 0,'-2'1'427'15,"1"0"-80"-15,-2 2-110 0,0-1-56 0,2 0-29 0,-1 1-26 16,-1 0-21-16,0 0-21 0,0 1-15 0,1 1-12 0,-1-1-12 0,0 2-7 15,0 1-7-15,0 0-7 0,0 0-2 0,0 0-4 0,-1 1 3 0,1 1-3 16,0-1-3-16,-2 1-1 0,2 1-6 0,-1 0-4 0,0-1-1 16,2-1 1-16,-1 1-2 0,1-3 3 0,-1 1-4 0,0 0 0 15,1-1-1-15,0 0-2 0,0-2 1 0,1 1-7 0,0-1-1 0,0 0-7 16,1-1-9-16,-1-1-7 0,1-1-10 0,0 1-10 0,0-1-5 0,1-1-12 16,0 0-9-16,0 0-12 0,0 0-18 0,0-2-19 0,0 1-22 0,1-2-27 15,0 0-30-15,-1 0-21 0,1 0-34 0,-1-1-33 0,1 1 0 16,-2-2 52-16,2 0 75 0,-1 1 84 0,1-2 61 0,0 1 10 0,-1-1 3 15,1 0 3-15,-2-1 3 0,2 0 3 0,-1-1 5 0,1 0 1 0,-1 0 2 16,1-1 5-16,0 2 1 0,0 1 15 0,0 2 29 0,0 0 44 16,1 0 44-16,-1 2 31 0,0-1 14 0,1 2-4 0,0 0 2 0,-1 0-1 15,0 1-11-15,1 0-13 0,0 0-22 0,0 1-25 0,0 1-17 0,1-1-16 16,-1 1-10-16,1 1-8 0,0 0-8 0,0 1-9 0,-1-1-5 16,1 2-7-16,0 0-2 0,-1-2-2 0,2 2-7 0,-2 0 1 0,0-1-4 15,0 2-6-15,-1-3-2 0,1 2-5 0,1 0-7 0,-1-2 4 16,0 1-3-16,0 0-2 0,-1-1 1 0,0 0-6 0,1 0 1 0,-1-1-4 15,0 1-4-15,0-1-3 0,1 0-12 0,-2 0-7 0,2-1-10 0,-1 1-10 16,0-1-6-16,0 0-14 0,-1 0-21 0,1-1-30 0,-1 1-43 16,0-1-47-16,0 0-60 0,0 0-75 0,-1-1-43 0,0 0 63 0,0 0 79 15,0 0-579-15</inkml:trace>
  <inkml:trace contextRef="#ctx0" brushRef="#br0" timeOffset="8404.21">11755 4627 1085 0,'0'0'225'0,"0"1"57"16,1 0 6-16,-1 1-42 0,2-2-39 0,0 1-39 0,-1 0-24 15,1 0-28-15,1 0-26 0,1-1-19 0,-1 2-21 0,1-1-13 0,2-1-7 16,-2 0-7-16,1 1 0 0,0-1-6 0,0 0-2 0,1 0-3 0,-1 0-2 16,1-1 0-16,0 1-4 0,0-1-2 0,0-1-2 0,0 1-4 0,0-1-2 15,0 0 0-15,0 0-11 0,-1 0-5 0,0 0-16 0,0 0-20 16,0-1-18-16,0 1-26 0,-1 0-26 0,1-1-41 0,-1 1-45 0,-1 1-67 15,1-2-87-15,-1 1 34 0,0 0 61 0,-1 0-605 0</inkml:trace>
  <inkml:trace contextRef="#ctx0" brushRef="#br0" timeOffset="8693.69">11952 4514 1490 0,'-2'1'360'0,"0"1"-25"0,1 2-94 0,0-1-56 0,0-1-27 16,1 0-24-16,0 0-24 0,0 2-19 0,0-1-18 0,0 0-11 0,1 0-12 15,1 2-9-15,-2 0-7 0,2 0-5 0,0 0-5 0,0 1 1 0,-1-1-1 16,1 1-3-16,-1 1 1 0,1-1-3 0,-1 1-5 0,2 0 1 0,-2-1-5 0,2 1-2 0,-1 1 0 16,-1 0-5-16,1 0 6 0,-1-1-5 0,0 1 2 0,0-1 0 0,0 1-6 15,0-2 1-15,0 2 0 0,1 0-1 0,-2-1-1 0,1-1 3 16,1 1-3-16,-2-1 3 0,1-1-5 0,0 0 4 0,0 0-1 0,-1 0-5 15,1-2-2-15,-1 1-7 0,0-1-7 0,0 0-4 0,0 0-5 0,1-1-11 16,-1-1-8-16,-1 1-19 0,1 0-19 0,0-1-27 0,-1 0-33 16,1 0-38-16,-1-1-55 0,0 1-73 0,0 0-118 0,0 0 39 0,-1-1-629 15</inkml:trace>
  <inkml:trace contextRef="#ctx0" brushRef="#br0" timeOffset="9164.01">11707 4957 1465 0,'-4'3'392'0,"0"3"-4"0,-1 3-122 0,1-2-63 0,1 0-36 0,0-1-35 15,1 1-20-15,0 0-23 0,0-1-17 0,2 1-9 0,0-1-13 0,0 1-10 16,2-1-5-16,0 1-7 0,1-1 0 0,1 0-2 0,2-1-2 0,-1 0-6 31,1 0-3-31,1 0-1 0,1-2-4 0,-1 1 5 0,1-1-1 0,1 0-2 0,0 1-7 0,0-2 6 0,1 0-9 0,-1 0 2 0,-1-1 3 16,1 1-5-16,-1-2 2 0,0 0-2 0,2 1-1 0,-1-2-4 15,-1 0 4-15,1-1-3 0,-1 1 1 0,0-1 1 0,0 0-3 0,0-1 1 16,-1 0 2-16,1-1-5 0,-1 1 3 0,-1-1 0 0,1 0 0 0,-2 0 2 16,1 0-3-16,0-1 2 0,-1 0-5 0,0 0 6 0,1-1-2 15,-2 1 0-15,1-1 6 0,0 0-7 0,-2 1 4 0,1-1-3 0,-2 0 1 16,1-1 0-16,-2 0 0 0,1 0 1 0,-1 0-2 0,-1 0 1 0,-1-1 0 15,0 1 3-15,0 0-1 0,0 0-1 0,-2 1-1 0,0 1-1 16,0 0 0-16,-1 1 1 0,-2 0 1 0,1 0-5 0,-1 3 0 0,0-2 1 16,-1 3-4-16,0-1 3 0,0 1 1 0,0 0-5 0,0 1 4 0,-2 1-4 15,0 0 5-15,0 1 1 0,0 1 2 0,-1 0 5 0,1 0-4 16,-1-1 4-16,0 1-1 0,0-1-2 0,1 2 0 0,0 0 2 16,0 0-7-16,1-1 4 0,-1 2-2 0,0-2-2 0,1 2 4 0,-1-2 2 15,1 1-5-15,1-1-8 0,1 0-11 0,0-1-14 0,-1 0-11 0,2 0-14 16,-1-1-21-16,0 0-32 0,1 0-54 0,1-1-94 0,0-1-156 0,1 0-116 15,1-1-639-15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1:57:09.9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14708 6115 1321 0,'-2'-3'214'0,"0"-1"12"0,1-1-34 0,-1 1-22 0,1 2-15 15,-1-1-22-15,0 1-18 0,0 0-20 0,-1 1-17 0,1 0-7 0,-2-1-7 16,2 2-8-16,-2-1-3 0,0 0-2 0,1 2-10 0,-1-1-2 0,1 1-8 16,0 0-3-16,0 1-5 0,-2 1-4 0,0-1 1 0,0 2-5 15,-1 0-1-15,-1 1 2 0,0 1-4 0,0 1-1 0,-1 0 1 0,-1 2-2 16,-1 2 0-16,1 0 0 0,-2 1 1 0,-1 1 1 0,1 1-1 16,-1 0 0-16,-1 1-2 0,-1 1-1 0,1 1-2 0,-2 2-2 0,1 0-1 15,-2 3-1-15,0 2 0 0,0 1 2 0,-2 1-3 0,1 1-1 0,0 1-1 16,1 1 2-16,3 0-2 0,-2 0 0 0,2 0 4 0,1 1-6 15,-1 0 3-15,1-1 1 0,2-1-5 0,0 0 4 0,2-2 2 0,0 0 0 16,1 0 4-16,1-1 2 0,0 1-1 0,2-2 1 0,0 0-3 16,1-1 4-16,0 0-2 0,2-2 5 0,0 0 2 0,1 0-2 0,2-1-1 15,-1 0-5-15,2-1 3 0,1 0-1 0,0-2-2 0,1 2-1 0,1-2-1 16,1 1-4-16,1-1 2 0,0 0 3 0,0-2-3 0,1-1-2 16,0 1 4-16,1-2-2 0,-1-2-5 0,1 2 4 0,0-3-1 0,-1 0 2 15,1 0-1-15,0-1 3 0,0 1-7 0,0-2 4 0,0 0 0 0,-1 0-1 16,1 0 2-16,0-1-4 0,0-1 6 0,-1 1-6 0,0-2 4 15,-2 0-1-15,1 0-1 0,-1-1 1 0,-2 0 0 0,1-1 3 0,0-1-2 16,-2 1 1-16,1-2 4 0,-1 2 1 0,-2-2-3 0,1 0 3 16,-1 0-2-16,-1 0-2 0,1-1-1 0,-1 0 3 0,-1 0-5 0,0 0-4 15,-1 0-1-15,1 0-11 0,-1-2-7 0,0 1-13 0,0 0-11 0,-1-1-27 16,0 1-24-16,-1-1-35 0,0 1-72 0,0-1-111 0,-2 0-178 16,1 0-4-16,0-1-627 0</inkml:trace>
  <inkml:trace contextRef="#ctx0" brushRef="#br0" timeOffset="898.68">14468 8627 1401 0,'-4'0'222'0,"1"0"-21"0,-1 1-64 16,1 0-33-16,-1 0-12 0,1 2-15 0,0-1 6 0,-1 1-2 0,-2 1-6 16,1 0-1-16,-2 1-12 0,0 0-2 0,-2 1-1 0,0 1-6 15,0-1-3-15,0 2-1 0,-1 0-15 0,0 1-2 0,-1 0-2 0,0 1-6 16,-1 2-1-16,0-1 3 0,-1 1-7 0,-1 2 1 0,0 0 2 16,0 1-4-16,-1 1 4 0,1 1-6 0,-2 1 3 0,1 1-4 0,0 1 3 15,-1 2 5-15,0 1-1 0,0 3-3 0,-2 0-3 0,0 3-4 16,1 2-6-16,-2 1 3 0,1 3-2 0,0-2-3 0,1 2 0 0,-1 0 1 15,1 0-3-15,0 3 8 0,0-1-8 0,1 2-1 0,1 1 5 0,0-1-7 16,3-1 8-16,1 0 6 0,3-1-2 0,0 1-7 0,3 1 9 16,-1-2-16-16,3 1 5 0,0 0 6 0,2-1-11 0,-1 2 2 0,1-1-1 15,1-1-4-15,0 1 6 0,0-2 11 0,0 0-7 0,2 0 9 0,0-3-3 16,0 0-5-16,0 0 8 0,1-3-3 0,1-1-5 0,1-2 10 0,-1 0-6 16,1-1-5-16,0-2 12 0,1 0-7 0,0-2 0 0,1-2-3 15,1 1-1-15,0 0-7 0,2-2 7 0,0 1 4 0,2-2-9 16,0 0 6-16,-1-1-8 0,0-1 7 15,0 1-6-15,0 0 5 0,1 0 3 0,0-1-9 0,0 0 6 0,1-1 4 16,0-2-7-16,1 0 10 0,0 0 0 0,0-1-13 0,0-2 10 0,0 1-11 16,0 0 9-16,-1 0 2 0,0-1-3 0,1-1-5 0,-2 1-1 15,1 0-2-15,0-1 0 0,-1 0 16 0,-1-1-14 0,1 1 9 0,-2-1-7 16,0 0-8-16,-1-1 5 0,-1 0 1 0,0-1-2 0,0-1 6 0,-2 1-5 16,0 0-12-16,-1-2 8 0,0 1-8 0,-1-1-6 0,-1-1-8 15,0 0-14-15,-2 0-23 0,0-2 0 0,0-1-16 0,-1 0-23 0,-1 0-36 16,0-1-77-16,-2-2-112 0,1 1-180 0,-1-2 43 0,-1-1-621 15</inkml:trace>
  <inkml:trace contextRef="#ctx0" brushRef="#br0" timeOffset="2464.89">10331 6188 747 0,'-3'-2'435'0,"0"-1"-301"0,-2 0 27 15,0 0 3-15,1-1-11 0,0 1-12 0,-1 0-12 0,1-2-7 0,-1 1-11 16,1 0-6-16,-1-1-12 0,0 0-12 0,1-1-11 0,-1 1-17 16,1 0-11-16,-1 0-13 0,1 0-9 0,0 2-6 0,0-2-2 0,-1 0-3 15,0 1-2-15,0 0-1 0,-2 0 0 0,1 0-2 0,0 1 0 16,0 1 0-16,0 0-2 0,-1 0 1 0,1 1-3 0,-1 1 1 0,1 0 2 15,-1 1-1-15,1 1 1 0,0 0 1 0,0 1 2 0,0 1 1 0,-1 1 1 16,1 2 2-16,-1 0-2 0,1 1 3 0,-1 2 0 0,1 0 5 0,0 2 2 16,1 1 2-16,0 1 6 0,1-1 0 0,0 1 3 0,1 1 0 15,0 0 0-15,1 1-5 0,1-1-3 0,1 1-1 0,0 1-3 16,0-1-5-16,1 1 1 0,1-2 0 0,0 1-6 0,0-2 0 0,1 1-2 16,0-2-1-16,-1 0 0 0,0-1 0 0,0-1-2 0,0 2-1 0,0-3 2 15,-1 1-5-15,1-1 4 0,-2-2 1 0,2 1-5 0,0-1-1 16,-2-2 0-16,1 1-11 0,-1-1 0 0,1-1-4 0,-1 0-9 0,-1-1-1 15,1 0-8-15,-1-1-8 0,0 1-12 0,-1-2-18 0,1 1-26 0,-1-1-28 16,0 0-44-16,0 0-37 0,-1-1-41 0,-1 0-50 0,1-1 10 16,0 0 54-16,-1-1 67 0,-1 0-623 0</inkml:trace>
  <inkml:trace contextRef="#ctx0" brushRef="#br0" timeOffset="2699.21">9916 6367 1364 0,'-3'1'205'0,"-1"0"13"0,0-1-36 0,0 2-30 0,2-1-16 16,0 0-12-16,1 0-10 0,0-1-12 0,1 0-9 0,0 0-15 15,2 0-9-15,0-2-6 0,0 2-8 0,2-2-7 0,0 0-6 0,1-1-5 16,2 1-4-16,0-1-2 0,1 0-1 0,1-1 2 0,1 0-4 16,1 0-2-16,1-1-3 0,1 1-1 0,0 0-1 0,1 0-3 0,0-1-2 15,-1 2-6-15,0 0-1 0,0-1-3 0,0 1 1 0,-1 1-8 0,1 0 3 16,-1 0-4-16,0 1 2 0,-1 0 3 0,0 1-8 0,-1 0-2 15,-1 1-10-15,-1 0-9 0,1 1-7 0,-2 0-6 0,0 0-12 16,0 0-16-16,-1-1-23 0,0 2-24 0,0 0-29 0,-1-1-30 0,0 0-36 16,-1 0-38-16,0-1-34 0,0-1-23 0,-1 1 57 0,0-1 64 0,1-1 71 15,0 1-636-15</inkml:trace>
  <inkml:trace contextRef="#ctx0" brushRef="#br0" timeOffset="3152.36">10318 6283 974 0,'-4'4'273'0,"-2"3"-135"0,-2 0 14 0,2 2-16 0,1-3-2 16,1 1-2-16,1 0 2 0,-1 1-8 0,1 0-13 0,0-1-13 16,1 2-16-16,-1-1-14 0,2 1-9 0,1 0-10 0,0 1-5 0,0-1-7 15,1 0-3-15,1-1-2 0,0 2-4 0,1-1-3 0,0 0-4 0,0 0-1 16,1-1-2-16,1 1 1 0,-2-1 0 0,2-2-1 0,0 1-2 15,1-1-3-15,-1-1 0 0,1 0-5 0,0-2-3 0,-1 1 1 0,0-1 1 16,0 0-4-16,0-2 4 0,1 1 0 0,-1-2-3 0,0 0 3 0,0 0-4 16,0-1 4-16,0-1-2 0,-1 0-2 0,1 0 0 0,0-1 0 15,-2-1-2-15,2-1 4 0,-1 1-2 0,0-2 0 0,0 0 3 0,1 0-5 16,-1-2 6-16,1 0-4 0,0 0-2 0,0-1 3 0,0 0-3 16,-1 1 0-16,1-1 0 0,-1 1-1 0,-1-1 1 0,0 0 1 0,-1 0 0 15,0 0 2-15,-2-1-1 0,1 1-1 0,-1 0-1 0,0-1 2 0,-1 1-3 16,0 1 1-16,-2-1 1 0,1 2 0 0,0-1 0 0,0 1 0 15,-2 1 5-15,1 0-3 0,-1 1 3 0,-1-1 0 0,0 1 4 0,1 1-4 16,-1 0 2-16,-1 0 4 0,2 1-7 0,-2 1 3 0,1 1-4 16,0 0-2-16,-1 0-2 0,0 1 0 0,-1 1 0 0,-1 0-1 0,0 1-4 15,1 0 0-15,-1 0 0 0,1 2-1 0,-1-1-2 0,2 1-4 16,-1 0-2-16,0 0-8 0,1 0-2 0,0 0-4 0,0 1-5 0,2-1-16 16,-1 0-11-16,1 0-15 0,0-1-22 0,1 0-20 0,2 0-39 0,-1 0-59 15,2-1-59-15,0 0-61 0,2 0-11 0,-1-2 73 0,2 0 80 0,1 0-616 16</inkml:trace>
  <inkml:trace contextRef="#ctx0" brushRef="#br0" timeOffset="3542.31">10551 6216 1003 0,'2'2'587'0,"0"1"-324"0,0 1-65 15,0 3-49-15,1-2-23 0,-2 2-16 0,1 0-6 0,-1 1-10 0,1 1-6 16,-1-1-5-16,1 2-9 0,-1 0-13 0,0 1-11 0,1-1-10 15,-2 0-8-15,2 1-3 0,0 0-3 0,0-1-7 0,-1 1-4 0,2 0-4 16,-1-1-3-16,-1 0 0 0,2 0-2 0,-2 0 0 0,2-2-2 0,-1 0-2 16,0 1-2-16,0-2 1 0,0 0 0 0,0 1 1 0,-1-1-2 15,1 0 4-15,0-2-2 0,0 0-1 0,0 0 4 0,-1-1-5 0,0 0 0 16,0-1 1-16,0 0-1 0,-1-1 1 0,0 0 0 0,1-1-1 0,-1 1 2 16,1-2 1-16,-1 0-2 0,0 0 2 0,0 0 1 0,0-1-2 15,-1 0-2-15,1 0 4 0,-1-2-1 0,1 0 0 0,0-1 4 0,0 1-1 16,-1-2 1-16,0 0 0 0,0 0 2 15,1-1 4-15,0 0-1 0,0-1 1 0,-1 0-1 0,1-1 2 0,0 2 0 0,0-2 0 0,0 0 4 16,0 1-6-16,1 0 0 0,-1 0 1 0,1-1-2 0,1 1 2 16,-1-1 0-16,1 0 0 0,0 0 0 0,0 0-3 0,1 0-3 0,0 0 3 15,1 0-2-15,0 1-3 0,0 0 1 0,1 0-3 0,0 0-5 0,-1 0 1 16,2 0 3-16,-2 1-2 0,1 0-1 0,-1 1 1 0,1 0 3 16,-2 1-6-16,1 1 2 0,-1 0-4 0,-1 0-10 0,1 1-3 0,0 0-11 15,0 0-6-15,0 1-7 0,-1-1-8 0,1 0-13 0,0 2-11 16,-1-2-17-16,1 1-21 0,0 1-12 0,-1 0-31 0,1 0-49 0,-1-1-51 15,1 1-60-15,0 0-28 0,-2 1 66 0,2-1 78 0,-1 0-622 0</inkml:trace>
  <inkml:trace contextRef="#ctx0" brushRef="#br0" timeOffset="4168.92">10801 6260 1264 0,'-2'4'206'0,"0"2"24"0,0 2-34 0,0 0-26 16,1 0-17-16,1 1-14 0,-1-1-11 0,1 1-13 0,0 0-14 0,1-1-13 16,0 1-14-16,0 0-14 0,1-1-11 0,-1 1-9 0,2 0-9 0,-1-2 1 15,1 2-2-15,0-2-6 0,0 0-3 0,0-1 0 0,0-1-4 16,0 1-1-16,0 0 0 0,1-1-4 0,0-1 0 0,0 0-3 0,0 0 0 16,-1-1-1-16,1-1-3 0,-1 1-1 0,0-2 4 0,1 0-6 15,-1 0 3-15,0-1-1 0,0 0 1 0,0-1 0 0,0 0 0 0,-1-1 2 16,0 0-6-16,1 0 3 0,-1 0 0 0,-1-1 0 0,2-1 0 0,-1 1-1 15,0-2 2-15,-1 1-4 0,0-1 3 0,0 0-1 0,0-1 0 16,0 0-3-16,0-1 2 0,-1 1 0 0,1-3-3 0,0 0 1 0,1 0 2 16,-2-1-5-16,1 0 4 0,1-1-1 0,-2 1 0 0,1-1 1 0,0 0-2 15,0 0 4-15,1 1-1 0,0 1-1 0,1 1-1 0,-1 0 0 16,0 2-6-16,0 0 6 0,1 1-1 0,-1 2-2 0,0-1 5 0,1 1-2 16,-2 0 2-16,1 3-2 0,0-1 0 0,-1 1 0 0,0 0 3 0,0 1-2 15,0-1 1-15,0 3 0 0,0 0-4 0,0 0 1 0,0 1 2 16,0 0 1-16,0 2-3 0,0-1 2 0,1 1-1 0,0 0-3 0,0 0 3 15,0 2 0-15,0 0-2 0,1 0 2 0,0 1 0 0,-1 1 0 16,1 0 0-16,0 0-1 0,-1 0 2 0,1 0-2 0,1-1 1 0,-2 1 0 16,1-1 0-16,1 0 0 0,-1-1 0 0,1-1 4 0,-1 0-7 0,0 0 1 15,-1-1 3-15,1 0 0 0,0-1 0 0,-1 0 4 0,1-1-2 16,-1-1-1-16,0 0 5 0,1-2 1 0,-2 1 1 0,1-2-2 0,-1 0 3 16,1 0-3-16,-1-2 1 0,1 1 3 0,-1-2 0 0,2 0-2 0,-2-1 0 15,1-1-1-15,1 0 0 0,-1 0 2 0,0-1-3 0,1 0 3 16,-1-1-4-16,1 0 0 0,-1 0 5 0,1-1 1 0,-1 0-4 0,1-1 3 15,-1 1-2-15,0-1-3 0,2-1 7 0,-2 2-1 0,0-1-4 16,1 0-2-16,0 0 5 0,-2 2-7 0,1-2 6 0,0 1 1 0,-1 1-3 16,1-1-1-16,-1 2-5 0,1 0 3 0,-1 1-5 0,0-2 3 0,-1 2 1 15,1 0-3-15,0 0-2 0,0 0 1 0,-1 0 0 0,0 1 2 16,0 0-1-16,0 1 1 0,0 0-2 0,0 0-4 0,0 2 3 0,-1-1-6 16,1 1-3-16,-1-1-8 0,0 2-1 0,1 0-13 0,0 0-3 15,-1 0 0-15,-1 0-14 0,1 0-8 0,0 1-14 0,0 1-18 0,1-2-18 16,-1 2-25-16,2-1-47 0,-1 1-89 0,0 1-109 0,2 0-62 0,-2 0 58 15,2 1-603-15</inkml:trace>
  <inkml:trace contextRef="#ctx0" brushRef="#br0" timeOffset="4710.56">11363 6190 2028 0,'-4'-3'420'0,"-2"-1"-178"0,-2 1-103 0,2-1-44 0,1 1-22 0,1 1-14 16,1 1 0-16,-2 0-2 0,1 0-1 0,0 1-2 0,0 0-4 0,0 1-8 16,-1 0-4-16,0 0-7 0,0 1-8 0,0 1-6 0,0 1-3 15,1-1-5-15,-1 2-3 0,1 0 2 0,-1 1 0 0,1 1-2 0,0-1 2 16,0 1 2-16,0 2-3 0,0-2 5 0,1 2-2 0,1-1 0 0,0 1-7 15,0 1 1-15,1 0 2 0,0 0-1 0,-1 0 3 0,2 0-1 16,-1-1 1-16,2 1-5 0,0-2 4 0,0 0-3 0,0 0 1 0,0 0 0 16,1-2-1-16,0 0-1 0,1-2-2 0,0 1 5 0,1 0-3 15,-1-2-2-15,1-1-1 0,0 0 0 0,-1 0-4 0,1-1 8 0,0-1 1 16,1-1-6-16,-2-1 4 0,2-1-7 0,0-1 3 0,0 1-2 0,0-2 1 16,-1 0 0-16,0-1-4 0,1-2-2 0,-1 0 0 0,0 0-5 15,1-1 2-15,0-1-2 0,0 2 2 0,-1-1 1 0,1 0-3 0,-1 0 7 16,-1-1-2-16,1 0 3 0,-1 1-3 0,0 0 1 0,0 0-4 0,0 0 3 15,-1-2 3-15,0 1-3 0,0-1 5 0,0 1-1 0,0 2 0 0,-1 0 4 16,1 0 1-16,-1 1 0 0,0 1-1 0,0 2-1 0,-1 0 1 16,0 2 1-16,0 0 4 0,1 2 1 0,-1 0 0 0,0 0 2 0,0 0-2 15,0 2 3-15,0 0 0 0,1 1 1 0,-1 1 1 0,-1 1-2 0,1 0 0 16,1 1 4-16,-1 0-2 0,0 1-2 0,1 0 3 0,0 1-6 16,-1 2 6-16,1 0-1 0,-1 1 3 0,1 1-4 0,0-1-1 0,-1 1 1 15,1 0-2-15,0 0 1 0,0 0-1 0,-1 0 2 0,0-1-5 16,1 1 2-16,1-2-3 0,-2 1-3 0,2-1 2 0,-1-1 1 0,0 0-5 15,1-1 3-15,-1-1-3 0,1 0-2 0,-1-1 4 0,0-1-8 0,0 1 3 16,0-2-9-16,1 0-3 0,0 0-2 0,-1-2-8 0,1 0-6 16,-1 1-9-16,1-3-6 0,-1 0-13 0,1 0-11 0,1 0-17 0,-1 0-24 15,0-2-21-15,1 0-29 0,-1 0-53 0,1-1-65 0,0-1-93 0,0 0-41 16,0-1 71-16,-1 0-615 0</inkml:trace>
  <inkml:trace contextRef="#ctx0" brushRef="#br0" timeOffset="5132.33">11499 6160 1392 0,'-1'1'270'0,"-1"1"6"15,1 0-62-15,0 0-48 0,0 1-22 0,1 0-17 0,0 1-13 16,0 1-11-16,1-1-12 0,-1 2-11 0,1 0-12 0,0 1-7 0,0 0-12 16,1 2-7-16,1-1-11 0,0 1-3 0,-1 1-3 0,1 0-6 0,-1 0 0 15,2 0-4-15,-2 0 1 0,1 1-2 0,-1-2 3 0,1 1-4 0,0-2-2 16,-1 2 5-16,0-2-1 0,0 0-3 0,1-1 0 0,-2-1-3 15,2 1-4-15,-2-1 4 0,1-1 0 0,-1 0-5 0,0-2 2 0,0 1 0 16,1-1-6-16,-1 0 8 0,0-2-6 0,1 1 3 0,-1-2 1 16,-1 1-4-16,1-1 4 0,-1 0-6 0,1-1 6 0,0 1 0 0,-1-2 0 15,1 0 1-15,0 0-4 0,-1-1 1 0,1 0 1 0,-1-1 0 0,1 1 5 16,0-1-4-16,0-2-1 0,-1 1 6 0,0 0-5 0,1-1 2 16,-1-1 1-16,1 0 0 0,-1 0-5 0,1 0 5 0,0-1 0 0,0 1-4 15,0 0 7-15,0-1-4 0,1 1-4 0,0-1 3 0,0 0-1 16,1 1-1-16,-1 1 3 0,1 0-3 0,0-1 1 0,0 1-3 0,1 0 1 15,0 0-1-15,1 0-1 0,-1 0 2 0,1 0-1 0,-1 1 3 0,1 0-5 16,-1 1 0-16,2-1-1 0,-2 1 1 0,2 1 0 0,-2-1 3 16,1 1-3-16,0 0-4 0,-1 1 7 0,0 0-4 0,0 0-1 0,0 1 2 15,-1 0-1-15,1 0-4 0,0 0 1 0,0 1-1 0,0 0-10 0,-1 0-3 16,1 0-3-16,-1 1-9 0,1 1-7 0,1-2-5 0,-1 2-17 16,-1 0-17-16,1 0-26 0,-1 0-34 0,1 0-47 0,0 1-81 0,0 1-134 15,0-1-107-15,-1 0 45 0,1 0-594 0</inkml:trace>
  <inkml:trace contextRef="#ctx0" brushRef="#br0" timeOffset="5679.67">11945 5975 1888 0,'-3'1'359'0,"2"1"-133"16,-1 0-70-16,1 1-33 0,1 1-11 0,1 0-5 0,-1 2-14 0,0 0-6 16,0 1-12-16,1 1-9 0,0 1-9 0,0 0-10 0,0 1-11 15,1 0-6-15,1 2-7 0,-1-1 1 0,0 2-1 0,1 0-8 0,0 0 4 16,0 0-6-16,1 1-3 0,0 1 3 0,0-2 1 0,-1 1-6 16,1-1 2-16,0-1-4 0,-1 0 1 0,2-1-2 0,-1 0-3 0,0-1 4 15,0-1-6-15,0 0 4 0,0 1-1 0,0-2-2 0,-1 0 1 0,0-1 2 16,-1 0-4-16,1-1 3 0,-1 0-2 0,0-2 0 0,0 0 6 15,-2 1-4-15,0-2 3 0,1-1-5 0,-1 0 2 0,0-1 1 0,0 1-3 16,0-2 2-16,-1 0 1 0,1 0-4 0,-1-1 1 0,-1 0-1 0,2 0 0 16,-3-2 2-16,2 1-4 0,-2-1 4 0,1-2-9 0,0 2 3 15,-1-3 3-15,0 1-5 0,0-1 1 0,-1 0 2 0,1-1-4 0,-2 0-1 16,1-2 7-16,0 1-6 0,-2 0 1 0,1-1 0 0,-1 1-1 0,0-1 0 16,-1 0 5-16,0 1 1 0,1-1-1 0,0 2-2 0,0 0 2 15,0 1 1-15,-1 1 1 0,1 1 2 0,-1 0-2 0,1 1-1 0,0 1-2 16,0 1 5-16,-1-1-2 0,1 2 1 0,-1 0 0 0,1 0-2 15,-1 1 1-15,0 0 0 0,0 1 6 0,1 0-5 0,-1 1 3 0,1 1 1 16,-1 1-3-16,2-1 1 0,0 1 1 0,0 0 2 0,1 0-2 16,1 2 2-16,0-1-2 0,1 1-1 0,0-1 2 0,0 1 3 0,1-1-1 15,0 0 1-15,1 0-2 0,1-1 0 0,0 1 0 0,1 1 1 0,0-1 4 16,1 0-6-16,0-1 5 0,2 1-3 0,-1-1-1 0,2-1 1 0,0 1-2 16,2-1 3-16,0 0-7 0,-1-1 0 0,1-1 2 0,0 0-5 15,0 1 4-15,0-2 1 0,0 0-3 0,0 0 1 0,1-1 0 0,0 0 2 16,1 0-6-16,-1 0 4 0,1-1 0 0,0-1-6 0,1 1-2 15,-1-1-5-15,-1 0-5 0,-1 1-10 0,-1-1-1 0,0 0-14 0,-1 1-12 16,-1 0-20-16,0 0-32 0,-2 0-32 0,1 0-60 0,-1 0-101 0,0 1-177 16,0 0-46-16,-1-1-638 0</inkml:trace>
  <inkml:trace contextRef="#ctx0" brushRef="#br0" timeOffset="6283.6">12417 6034 1773 0,'-2'0'345'0,"1"0"-108"15,1 1-75-15,0 1-35 0,2 1-13 0,-1 0-10 0,1 1-4 0,-1 1-9 16,2 1-8-16,-1 0-5 0,0 2-11 0,1 1-7 0,0 1-10 15,0 2-11-15,0 3-2 0,1 1-9 0,-1 3-6 0,1 0-2 0,0 2-5 16,0 0-3-16,0 0-2 0,-1 0 0 0,0 0-3 0,-1-1 1 16,0-1-3-16,1 0 2 0,-1-1-6 0,0-1-1 0,0-1 7 0,-1-1-9 15,2-2 2-15,-2-1 2 0,2-1-5 0,-2 0-1 0,1 0 5 0,0-1-3 16,-1-2-7-16,1 0-2 0,-1-1-7 0,0-2-8 0,0 0-4 16,-1 0-5-16,1-1-14 0,0-2-9 0,-1 0-17 0,0-1-14 0,1-1-17 15,0-1-25-15,0-1-32 0,-1 0-62 0,1-2-56 0,1-1-74 0,-1 1-23 16,1-2 74-16,-2 0 43 0,1-1-551 0</inkml:trace>
  <inkml:trace contextRef="#ctx0" brushRef="#br0" timeOffset="6611.64">12485 6113 1314 0,'-3'-5'268'0,"-2"-1"43"0,0-1-40 0,1 1-45 0,0 2-36 0,1 1-31 15,-1-1-22-15,1 2-23 0,-1-1-8 0,2 1-10 0,0 0-15 0,0 0-13 16,1 0-9-16,1 0-15 0,0 0-4 0,0 0-7 0,1-1-6 15,1 1-5-15,1-1-5 0,1 1-2 0,1-1-2 0,-1 0-1 0,3 0-3 16,-2 0 1-16,2 0-6 0,0 0 2 0,0 0-2 0,2 2-2 16,-1-2 1-16,1 2-2 0,1 0 2 0,0 1-3 0,-1 1 1 0,1 0 2 15,0 1-6-15,1 1 1 0,0 0 6 0,0 1-7 0,0 0 3 0,-1 1 2 16,0 0-5-16,0-1 1 0,-2 1-2 0,0-1 3 0,-1 2-3 16,0-2 1-16,-2 2 2 0,0-1 1 0,-2 0-2 0,0 1 2 0,-1 0 1 15,-1 0-5-15,-1-1 5 0,0 1 1 0,-1 0-4 0,-1 0 0 0,-2 1 3 16,0 0-2-16,-1 0 4 0,-1 1-3 0,-1-1 5 0,1 0-7 15,-2 0 1-15,-1-1 6 0,1 1-8 0,0-1 4 0,-1-1-2 0,1 1 0 16,-1 0 3-16,0-2-1 0,1 1 0 0,0-1-6 0,1-1 0 0,0 1-3 16,1 0-5-16,-1-1-5 0,1 0-9 0,1 0-9 0,0-1-12 15,2 1-12-15,-1-1-11 0,2 0-21 0,1 1-23 0,-1-1-37 0,2 0-58 16,1 1-89-16,0-2-110 0,1 1-19 0,1-1 65 0,2 1-593 0</inkml:trace>
  <inkml:trace contextRef="#ctx0" brushRef="#br0" timeOffset="7205.48">12971 6119 2037 0,'-5'-5'415'0,"-1"-2"-167"0,-2-1-94 16,0 1-43-16,2 1-20 0,1-1-10 0,-1 2-8 0,0 0-7 15,1-1-10-15,0 1-7 0,0 0-3 0,0 0-9 0,0 1-9 0,0 1 1 16,1 0-10-16,-1 1-5 0,2 0-1 0,-1 2-3 0,0-1-4 0,0 1-1 16,0 1 2-16,0-1-5 0,1 2 2 0,0 0 2 0,0 1-2 15,-1 1-2-15,1 1 2 0,0-1-1 0,-1 2 3 0,0 0 0 0,0 1 2 16,0 2-2-16,0-1-2 0,1 2 1 0,0 0-1 0,0 1 2 16,0 1-2-16,0 0 5 0,1 1-4 0,0-1 3 0,1 1 5 0,-1-1-6 15,2-1-1-15,0 0-5 0,0 0 4 0,1-1-4 0,1 0 2 0,-1-2 1 16,1 1-5-16,1-2 1 0,0 1 3 0,0-2-2 0,1 0-1 15,-1-1 2-15,1 0-2 0,1-2-2 0,-1 0-1 0,1 0 5 0,0-1-3 16,0-2 1-16,0 0 1 0,-1-1-1 0,2-1-3 0,-1-1-2 0,0 0 3 16,1-1-8-16,-1-1 7 0,1 0 0 0,-1-1-5 0,2 0 3 15,-1-1 1-15,-1 1-1 0,1-1 0 0,-1 0-2 0,1 0 1 0,-1-2-2 16,1 1 3-16,-1-1 4 0,0 0-8 0,0-1 4 0,-1 1 0 16,0-1 0-16,-1-1 3 0,0-1 1 0,0 0 0 0,1 1-3 0,-2 0 3 15,0 0 0-15,0 1 4 0,1 0-3 0,-1 0 2 0,0 3-1 0,0 0-3 16,-1 2 4-16,1-1 2 0,-1 2-2 0,0 1 1 0,1 1 1 15,-2 1-2-15,1-1 3 0,-1 2 0 0,0-1 3 0,1 2-2 0,-1 0 3 16,0 0 0-16,0 2-3 0,0 0 2 0,0 0 2 0,0 2-3 0,1 0-1 16,-1 2 2-16,1 0-6 0,0 2 2 0,0 0 3 0,0 1 0 15,0 0 0-15,1 1-2 0,-1 1 5 0,1 0-1 0,-2 0-2 0,2 0 1 16,0 1-3-16,-1-2-2 0,1 0 2 0,0-1 1 0,0 0-2 0,0-1 0 16,-2-1 2-16,1 1-8 0,1-1 3 0,-1 0-1 0,-1 0 2 15,1 0 1-15,0-1-4 0,0 0 3 0,-1-1-8 0,1 0 5 0,1-2-1 16,-2 1-7-16,2-1-4 0,-1-1-7 0,0 0-1 0,2-1-7 0,-2 0-4 15,1-1-10-15,1-1-17 0,0 1-15 0,-1-1-21 0,1-1-17 16,-1 0-22-16,1 0-42 0,1-1-63 0,0-1-105 0,0 1-142 0,0-1 45 16,0 0-617-16</inkml:trace>
  <inkml:trace contextRef="#ctx0" brushRef="#br0" timeOffset="7720.98">13343 6014 2114 0,'-2'-4'524'0,"-1"-2"-230"0,0 0-152 0,0 1-64 0,0 0-30 0,0 2-13 16,0-1 5-16,-1 0-4 0,0 2 3 0,-1-1 6 0,0 0-4 0,-1 2-5 16,1-2-6-16,-1 3-7 0,0-1-10 0,0 1-3 0,1 0 1 15,-1 1-7-15,1-1-1 0,-1 3 5 0,0-1-7 0,1 1 2 0,0 1-1 16,0 0-1-16,0 0-1 0,1 0 3 0,-1 0 3 0,1 1-7 15,0 0 8-15,0 0-5 0,1 1 3 0,-1 0-3 0,2 0 0 0,-1 0 2 16,1 0-6-16,1 0 3 0,0 0 2 0,0 0-5 0,0 1 2 0,1-2 2 16,1 1-1-16,0-1 1 0,0 1-3 0,1 0 1 0,0-1-1 15,1 1-2-15,1 0 4 0,1-1-4 0,0 0-2 0,1 2-1 0,0-2-3 16,0 1-3-16,0 0 3 0,1 0-2 0,0 0 0 0,0 0 1 0,-1 0 1 16,0-2 1-16,0 1 1 0,0 0 4 0,1-2 0 0,-1 1-1 15,0 1 2-15,-1-1 1 0,1 0-2 0,0 0 5 0,-1 0-1 0,0 0-1 16,0 0-1-16,0 1 3 0,-1-1 1 0,0 0 2 0,1-1 2 0,-2 0-2 15,0 0 2-15,0 1 3 0,0-1 4 0,-2 0 2 0,2 0-3 16,-3 0 1-16,1 0 1 0,-1-1-5 0,0 0 6 0,-1 1 4 0,1-1-3 16,-3 0 5-16,2 1-6 0,-2 0 0 0,0-1 0 0,0 0 3 15,-2 1-1-15,0-1 2 0,1 0-4 0,-2 0-5 0,0 1 2 0,-1-1-3 16,1 0 2-16,-2 0 0 0,0-1 0 0,0 1-6 0,0-1 2 0,0 1 2 16,-1 0-8-16,1-1 6 0,0 0-4 0,-1-1-1 0,0 1-1 15,1-1-1-15,0 0-1 0,0-1 0 0,1 1-2 0,1 0 3 0,0-1-1 16,2 0-1-16,-2 1-2 0,1-1-2 0,0-1-5 0,1 1-2 0,-1 0 1 15,2 0-5-15,1 0-2 0,-1 0-9 0,3-1-2 0,-2 1-19 16,2-1-5-16,0 0-11 0,2 0-20 0,-1-1-16 0,1 0-29 0,2 0-37 16,1-1-65-16,1 1-111 0,1-1-174 0,-1-1 29 0,1 1-617 15</inkml:trace>
  <inkml:trace contextRef="#ctx0" brushRef="#br0" timeOffset="8158.53">13636 5988 1959 0,'-6'-3'475'0,"0"-1"-191"0,-2 0-137 0,0 2-62 0,2-1-24 16,-1 3-3-16,0-1 1 0,0 1 6 0,-2 0-1 0,1 1-3 0,-1-1-9 15,1 2-6-15,0-1-13 0,1 2-6 0,1-1-6 0,0 0-8 0,1 1-2 16,0 0-3-16,2 0 3 0,0 0-5 0,0 0 3 0,1 0-1 0,0 1-6 15,1-1 2-15,0 1 0 0,0-1 1 0,2 0-3 0,0 0-2 16,0 1 1-16,1 0-2 0,0 0 2 0,1 1-1 0,0-1-1 0,1 1 0 16,1-1-7-16,-1 1 4 0,-1 0-5 0,3 0-3 0,-2-1 1 15,2 2-6-15,-1-1-1 0,0 1 1 0,0 0-1 0,0 1 0 0,1-1-6 16,-2 1-2-16,2-1 0 0,-1 1-2 0,0-1 7 0,-1 1 5 0,2 1 1 16,-2 0 1-16,1-2 2 0,-1 2 7 0,1-1 0 0,-1 0 6 15,0 0-4-15,0 0 5 0,-1-1 0 0,-1 1 7 0,1-1 11 0,-2 1-1 16,2-1 10-16,-3-1 4 0,0 0 6 0,0 1 3 0,-1-2 0 0,-1 0 2 15,0 0-8-15,0 0 0 0,-2-1 1 0,0 0-3 0,-1 0-2 16,0 0-2-16,-1 0-1 0,1 0-7 0,-2-1 1 0,0 1 0 0,0-1-1 16,-1 0-2-16,0 1-5 0,0-2 0 0,-2 2-13 0,1-2 3 15,0 0 0-15,0 0-2 0,0 1 1 0,0-1-3 0,0-1 1 0,1 1-5 16,-1-1 2-16,1-1-1 0,0 1-1 0,0-1-3 0,0-1-5 0,0 1 1 16,1-1-9-16,0 0-3 0,0-1-7 0,2 0-10 0,-1 0-15 15,2 0-13-15,0-1-17 0,0 1-34 0,0-1-44 0,2 0-91 0,-1 0-175 16,1 1-150-16,-1-2-648 0</inkml:trace>
  <inkml:trace contextRef="#ctx0" brushRef="#br0" timeOffset="9297.16">9478 9325 1871 0,'-4'-2'391'0,"0"-2"-123"0,0 1-88 0,0 1-51 0,2 1-33 16,-1 0-18-16,2 0-11 0,1 1-5 0,-1 1-2 0,1-1 1 15,0 1-2-15,-1 1-7 0,2 0-4 0,-1 2-5 0,1 1-8 0,1 0-1 16,0 1-9-16,-1 2-2 0,2 1-9 0,-1 1-3 0,1 3 3 15,0 1-3-15,0 2 0 0,0 1-2 0,1 1-2 0,0 0-3 0,-1 2 7 16,0-1-7-16,0 0 2 0,0 0 1 0,0 1-7 0,-1 0 5 16,0-1 2-16,0 1-5 0,-1-4 0 0,1 1 3 0,0-2-7 0,-2-2 3 15,2 1 3-15,-1-2 1 0,-1-1-3 0,1 0 5 0,-2-1-9 0,2-1-1 16,-1-1 5-16,-1 0-1 0,1-1 2 0,0-1-4 0,0-1 5 0,-1-2-10 16,-1 1 8-16,2-1 3 0,0-3-1 0,-1 1-2 0,0-1-3 15,0-1 2-15,1 0-7 0,-1-1 9 0,1-1-2 0,-1-1-2 0,0 0-1 16,0-2 4-16,1 0-4 0,0-1 5 0,-1 0-1 0,0-1 0 15,1 1 0-15,-1-3-2 0,1 1 1 0,0 0-2 0,0 0 4 0,0-1-7 16,0 0 6-16,1-1-3 0,1 1 1 0,-1 0 3 0,1 0-6 0,1 0 3 16,1 2-6-16,-1 0 5 0,2 0 0 0,0 0 0 0,1 1 2 15,-1 0 0-15,0 1-5 0,2 0 4 0,-1 2-1 0,0-1-1 0,0 2 2 16,0 1 3-16,1 0-7 0,1 1-1 0,-2 1 8 0,1 0-6 0,0 0 7 16,0 2-3-16,0 0-1 0,-1 1-5 0,1-1 7 0,-1 3 2 15,1-2-5-15,-1 2 6 0,0 0-8 0,0 1 3 0,-1 0 1 0,0 1 2 16,-1-1 0-16,-1 0 0 0,1 1-2 0,-1-1-2 0,-1 0 5 15,1 1 4-15,-2-1-3 0,1 0 1 0,-2 0 5 0,0 0-9 0,0 0 10 16,-1 1 1-16,-1-1-1 0,-1-1-2 0,0 0 4 0,-1 2-9 0,0-2-2 16,-1 0 11-16,-1 1-12 0,1-1 8 0,-2 0-4 0,1-1-4 15,-1 0 2-15,-1 0 2 0,1 0 2 0,0-1-6 0,-1 0 1 0,2-1 0 16,-1 1-6-16,1-1 4 0,0 0 4 0,0-1-7 0,0 1 5 0,0-1-4 16,0-1 0-16,1 1 0 0,-1 0 2 0,2 0-6 0,-1-1 0 15,1 0-2-15,0 0-10 0,0-1 7 0,0 1-4 0,1 0-6 0,1-1-5 16,0 0-7-16,0 1-12 0,0-1-8 0,2 1-10 0,0-1-24 0,1 0-23 15,1 1-31-15,0-1-46 0,1 1-80 0,2 0-120 0,0 0-116 16,2 1 50-16,-1-1-603 0</inkml:trace>
  <inkml:trace contextRef="#ctx0" brushRef="#br0" timeOffset="9843.91">9948 9584 2067 0,'-4'-4'469'0,"1"-3"-194"0,-2 0-123 16,1 0-48-16,1 0-22 0,0 1-18 0,0-1-5 0,1 0-6 0,-1 0-5 16,0 1-3-16,0-1-1 0,-1 1-3 0,0 0-2 0,1 1-4 15,-1 0-7-15,0 1-9 0,1 1 3 0,0 0-5 0,0 1 0 0,0 0-5 16,0 0-3-16,-1 2-8 0,1 0 2 0,0 1 6 0,0 0-9 0,-1 2 11 15,1 0-7-15,-1 0-3 0,0 2 1 0,0 1 4 0,-1 0-5 16,1 2 1-16,-1 0 3 0,0 1-7 0,1 0 4 0,-1 2 7 0,1 0-5 16,1 1-2-16,0 2 3 0,0-1-12 0,1 0 7 0,0-1 3 0,2-1-2 15,-1 0-1-15,1-1 3 0,1-1-3 0,0 0-4 0,1-1 10 16,0-1-9-16,1 0 4 0,0-1 0 0,1-2-2 0,0 1-2 0,0-1 4 16,0-1-1-16,0 0-3 0,1-2 4 0,-1 0-4 0,1-1 2 15,-1 0-2-15,2-1 3 0,-1-1-8 0,0-1 2 0,0-1-4 0,0 0 1 16,1-2 2-16,-1 1 0 0,0-1-1 0,1 0-1 0,-1-1 3 0,0-1-5 15,0 1 8-15,0 0 2 0,-1-2-3 0,2 1 2 0,-2-1 0 16,1 1-1-16,-1-2 1 0,1 0 0 0,0-1 0 0,-1 1-3 0,1-2 1 16,-1 1 4-16,0 2-1 0,1 0 7 0,-1 0-6 0,0 1 3 15,1 1-9-15,-1 2 1 0,-1 0 7 0,0 2 1 0,-1 0 4 0,1 1-1 16,0 0 3-16,-1 2-10 0,1 0 11 0,-2 1 1 0,1 1-1 0,-1 0 2 16,-1 1-3-16,1 1 2 0,-1 0-2 0,0 3 3 0,1-1-2 15,-1 1-1-15,0 1-4 0,-1 0 3 0,2 2 4 0,-1-1-2 0,0 1-2 16,0 0 2-16,0 0-6 0,0 1-3 0,0-2 3 0,0 1-1 0,0 0-3 15,-1 0-1-15,2-1 6 0,-1 0-9 0,0-1 7 0,0 1 0 16,0-2-3-16,1 1-2 0,-1-1-5 0,0-1-1 0,2 0-6 0,-1-1 0 16,-1 1-10-16,2-1-6 0,0 0-15 0,0-2-10 0,0 1-11 15,1-1-13-15,-1 0-26 0,1 0-26 0,1-2-35 0,-1 1-68 0,0-1-78 16,0 1-136-16,1-1-12 0,0-1-636 0</inkml:trace>
  <inkml:trace contextRef="#ctx0" brushRef="#br0" timeOffset="10250.06">10322 9444 2008 0,'-3'-1'475'0,"-1"-1"-187"0,-1 1-122 0,0-1-63 15,2 1-36-15,-1 0-15 0,0 1-12 0,-1 0-2 0,0 1 2 16,0-1 5-16,-1 2-7 0,0 0 3 0,0 0 0 0,0 1-15 0,0 1 5 16,0-1-7-16,-1 2-2 0,1 0-3 0,0 1-2 0,0 1 2 15,-1-1-6-15,1 1 7 0,0 1-3 0,0 0 0 0,0 0-1 0,0 0-3 16,0 2 5-16,1 0-2 0,1-1-4 0,-1 2 4 0,1 0-12 0,1 0 2 16,0 1 5-16,1-1-2 0,-1-2 4 0,2-1-9 0,1 1 5 0,-1 0-14 15,2-2 8-15,0 2 1 0,0-2-3 0,1-1 4 0,2-1-3 16,-1 1-2-16,0-1-2 0,1-1 4 0,2 1-6 0,-2 0 5 0,2-2-5 15,0 1 3-15,0-1 1 0,1 0-1 0,-1-1-4 0,1 1 3 16,0-1-6-16,-1 0-2 0,2-1 6 0,-1 0-6 0,0 0 1 0,-1 0-12 16,0-1 4-16,-1 0-9 0,2 0 3 0,-1-1 4 0,1 0-13 15,-1 0 0-15,1 1-11 0,-1-2 4 0,0 0-7 0,0-1-4 0,0 1-1 16,-1-1-14-16,1 1-9 0,-2-1-16 0,-1 0-21 0,1-1-27 0,0 1-41 16,-1-1-49-16,0 0-75 0,-1 0-89 0,1 0 33 0,-1 0 65 15,0-1-596-15</inkml:trace>
  <inkml:trace contextRef="#ctx0" brushRef="#br0" timeOffset="10508.77">10400 9373 1515 0,'0'-1'353'0,"-1"1"-30"0,0 0-104 15,1 0-77-15,0 0-37 0,0 1-18 0,1 1-9 0,0 1 5 0,-1 0 3 16,0 2-4-16,1 0-8 0,0 3-1 0,0 0-10 0,1 1-9 15,0 1-2-15,0 1-10 0,0 0-13 0,0 2 3 0,1 0-6 0,0 1-1 16,-1 0 4-16,0 0-5 0,0 1 5 0,-1-1-14 0,2 1-1 16,-2 0-3-16,0 0-8 0,0-1 0 0,-1 0 2 0,0-2-4 0,1 0 1 15,-1-1 1-15,0 0 3 0,0 0-6 0,0-1-6 0,0-1 3 0,0 0-12 16,0 1 5-16,1-2-5 0,-1 0-8 0,0-1-7 0,1 0-9 16,-1-1-5-16,1-1-11 0,-1 0-11 0,1-2-17 0,0 0-31 0,0-1-14 15,1-1-27-15,-1 0-41 0,1 0-44 0,0-2-78 0,0 0-75 0,0 0 40 16,1-1 72-16,0-1-594 0</inkml:trace>
  <inkml:trace contextRef="#ctx0" brushRef="#br0" timeOffset="10956.52">10654 9492 1082 0,'-1'0'215'0,"-1"-1"22"0,0 1-9 0,0-1-52 15,0 1-47-15,1 0-36 0,-2 0-26 0,1 0-16 0,0 0-5 16,-1 0-1-16,-1 1-4 0,1-1-4 0,0 1-4 0,0-1-8 0,-1 1-3 0,1 1 1 0,0-1-7 0,0 1 0 16,0 0 0-16,0 0-1 0,0 1-3 0,0-1 5 0,0 1-4 0,-1-1-7 15,1 1 8-15,0 0-8 0,0 0 0 0,0 1 3 0,-1 0-1 0,0 0-1 16,1 0-2-16,-1 0 1 0,0-1 0 0,-1 0 4 0,1 1-1 16,-1 0-1-16,1 1 0 0,-2-1-3 0,1 1 4 0,-1-1 7 15,0 2 1-15,-1-1 9 0,1 1 4 0,-1 0 4 0,1-1 4 0,-1 0 2 16,1 0 3-16,2 0-10 0,0-1-1 0,1 0-8 0,0 1-10 0,1-2 1 15,-1 2 4-15,2-1-2 0,0 0 6 0,-1 0 5 0,2 0-6 0,-1 0 7 16,1-1-7-16,0 0 2 0,0 0-5 0,1 0-5 0,0-1-3 16,1 1-1-16,1 0-2 0,-1 0 3 0,1 0 2 0,1 0-2 0,-1 0 2 15,1 0 3-15,0-1-4 0,0 1 2 0,0 1 3 0,1-1-6 16,-1 0 3-16,0 1-2 0,1 0 3 0,-1-1-4 0,1 0-2 0,-1 0 4 16,1 0-12-16,-1-1 7 0,1 2-4 0,1-2-4 0,-1 0 2 0,0 0-3 15,0 0 4-15,-1-1-2 0,2 2 0 0,-2-2-2 0,1 0-2 16,-1 0-6-16,0 0 0 0,-1-1-3 0,0 0-3 0,1 1-8 0,0-1-1 15,0-1-13-15,-1 1-10 0,0 0-7 0,0 0-19 0,0-1-27 0,-1 1-47 16,-1-2-65-16,1 2-122 0,-1-3-173 0,1 1 41 0,-1 0-622 16</inkml:trace>
  <inkml:trace contextRef="#ctx0" brushRef="#br0" timeOffset="12082.95">10859 9485 1220 0,'-1'-2'221'0,"-1"-1"35"0,0 0-20 0,1 0-31 0,0 1-25 0,1 0-32 15,0 1-13-15,0-1-19 0,0 0-19 0,0 0-12 0,0 1-12 16,1 0-17-16,0 0-8 0,0 1-6 0,-1 1-6 0,0-1-2 0,1 1-1 16,-1 0 4-16,1 2-1 0,0 0 1 0,0 0-2 0,-1 2-8 0,1 0-7 15,0 0-3-15,0 2 1 0,0 0-1 0,1 1-3 0,-1 1-2 16,1 1-8-16,-1 1 2 0,1 0 7 0,0 0-8 0,0 1 3 0,1 1-6 16,-1-1-2-16,0-1 4 0,0-1 0 0,1 0 4 0,-2-1-6 15,2 0 1-15,-2-1-3 0,1-1-4 0,0 0 8 0,0-2-1 0,1 2-2 16,-1-3 1-16,0 1-6 0,0-1 4 0,2-1 0 0,-2 0 2 0,0-1 2 15,0 0-10-15,1 0 4 0,-1-1-4 0,0-1 6 0,1 1-1 16,-1-1-4-16,-1 0 3 0,2-1-8 0,-2 1 3 0,2-2 4 0,-2 0-3 16,1 1 0-16,-1-1 2 0,1-1-7 0,-1 0 1 0,1-1 1 0,-1 1 5 15,1-1-6-15,-1-1 5 0,0 1-2 0,1-1-8 0,-2 0 5 16,1-1-3-16,1 0-2 0,-2-1-1 0,1 0 6 0,0 0-5 0,-1-1 8 16,1 1 4-16,-1-2-1 0,1 1 5 0,0-1-6 0,1 0 6 15,-2 1-1-15,1 0 1 0,1 1 5 0,-1 1-7 0,1 0 0 0,-1 1 2 16,1 0 2-16,-1 1 2 0,1 0-3 0,-1 1 1 0,1 1-2 0,-1 0-1 15,1 1 11-15,-1-1-7 0,0 2 7 0,1 0-4 0,-1 0 2 16,1 1-2-16,-1 1 2 0,2-1 6 0,-1 1-11 0,-1 2 7 0,1-1-9 16,-1 1-2-16,2 1 2 0,-2-1 3 0,2 2-2 0,0 0 1 0,-1 1-4 15,1 0-1-15,1 2 1 0,-1 0 0 0,1 0 4 0,-1 1-6 16,1-1 3-16,-1 0-3 0,1-2 4 0,0 2-1 0,0-1 4 0,0-1-4 16,0 0-4-16,1 0 2 0,-1-1-1 0,0-1 6 0,-1 1-3 0,0-1 6 15,1 0-8-15,-1-1 6 0,0 0 4 0,0-2-2 0,0 1 5 16,-1-1-3-16,1-1-2 0,-1 1 4 0,0-2-2 0,0 0 4 0,1-1-3 15,-1 0-1-15,0-2 5 0,1 2-8 0,-1-2 5 0,2 0 1 16,-2-1-4-16,2 0 1 0,-2-1-3 0,1 0 1 0,0 0-2 0,0-1 5 16,1 0-1-16,-1 0 0 0,0-1-5 0,0 0 5 0,0-1-4 0,0 0 1 15,0 1 4-15,0-1-1 0,1 0-3 0,-1-2-1 0,1 0 2 16,-1 0-5-16,0 0 10 0,0 1-6 0,0 0-3 0,0 1-2 0,0-1-1 16,-2 2 5-16,1-1 0 0,0 0 0 0,0 2-5 0,-1 0-3 15,1 2-1-15,-2-1 9 0,1 1-3 0,0 0 1 0,-1 1-1 0,0 0-10 16,0 1 2-16,-1 0-1 0,0 0 0 0,1 1-5 0,-2 0-7 0,2 0-5 15,-1 2-2-15,0-1-7 0,-1 1 0 0,1-1-15 0,-1 1-9 16,1 0-14-16,1 0-28 0,-1 2-28 0,0-2-47 0,1 2-79 0,0 0-121 16,1 0-120-16,0 1 45 0,2 0-612 0</inkml:trace>
  <inkml:trace contextRef="#ctx0" brushRef="#br0" timeOffset="12653.9">11476 9488 1741 0,'-3'-3'427'0,"-2"-2"-113"0,0 0-103 0,0-1-63 15,1 1-39-15,1 0-16 0,-1 1-14 0,0 0-18 0,0 0-8 16,0 1-5-16,1 0-7 0,-1 0 2 0,0 1-8 0,0-1-4 0,-1 3-6 15,1-1-6-15,0 0 1 0,-1 2-5 0,1 0 1 0,0 0-5 16,-1 2 0-16,1 0-2 0,-1 0-2 0,1 2 5 0,-1 0-5 0,0 1-1 16,1 1 3-16,-1-1-5 0,1 2 3 0,-1 1 4 0,0 0 1 0,1 1-5 15,-1 0 2-15,1 1 2 0,1 1-9 0,-1 0 10 0,1 1-4 0,0 0 0 16,0 1 0-16,1-2-4 0,1 0 0 0,-1-1-2 0,2-1 3 16,0-1 0-16,1 0-3 0,0-1-3 0,0-1 3 0,1-1-2 0,1 1 5 15,0-3-4-15,0 1 0 0,1-1-6 0,-1 0 2 0,2-1 6 16,0 0-3-16,0-2 2 0,0 0-5 0,0 0-2 0,0-2-7 0,1 0 10 15,-2 0-1-15,1-1 0 0,0-1 0 0,0 0-2 0,-1-1-2 0,1-1 2 16,0 1 5-16,0-1-7 0,-1-2 2 0,2 1-2 0,-1-1-2 16,0 0 0-16,-1-2 3 0,1 2 0 0,-1-2-3 0,0 1 0 0,0-1 0 15,0-2 6-15,0 0 2 0,-1 0 0 0,0 0-1 0,0 0 3 16,0 0-6 0,-1 0 13-16,1 0-2 0,0 2-9 0,-1-1 6 0,0 3-7 0,1-1 5 0,0 2 3 0,-1 1 3 15,-1 0 0-15,2 1-5 0,-2 1-1 0,1 1 1 0,-1 0-3 0,0 1 8 16,1 1 3-16,-2 1-5 0,1-1 4 0,0 2-4 0,0 0 6 15,-1 0 0-15,0 2-1 0,0 0-3 0,0 1 1 0,1 0-5 0,0 1 5 16,0 1 1-16,0 0-8 0,0 1 5 0,-1 0-7 0,1 0 2 0,0 1 2 16,-1 0 3-16,0 1-5 0,0-1-1 0,1 1 0 0,0 1 0 15,-1-1 1-15,1 0 1 0,-1-1-2 0,0 0-6 0,1-1 1 0,-1 1-9 16,2-1-4-16,-2 0-4 0,0 0-4 0,1-2-7 0,1 1-4 16,-1-1-14-16,0 1-9 0,1-2-12 0,-1 0-26 0,1 0-19 0,0-1-30 15,0-1-42-15,1 1-55 0,0-3-66 0,0 1-92 0,1-2 8 0,-1-1 80 16,0 1-604-16</inkml:trace>
  <inkml:trace contextRef="#ctx0" brushRef="#br0" timeOffset="13030.25">11611 9479 1465 0,'-1'0'355'0,"1"2"-18"15,0-1-98-15,0 1-68 0,0-1-54 0,0 2-26 0,1 0-17 16,0 1-11-16,0 1-6 0,-1 1-4 0,0 0-3 0,1 2-3 0,1 0-4 15,-1 1 1-15,0 0-12 0,1 1-1 0,-2 1-5 0,2-1-6 0,-1 2 3 16,0-1-3-16,0 0 1 0,0-1-6 0,-1 0 5 0,1-1-8 16,0 0 2-16,0 0-3 0,0-2-3 0,-1 1 2 0,1-1-6 0,0 0 5 15,0 0-1-15,-1-2-1 0,0 1-2 0,1-1 3 0,0 0-2 16,-1 0-1-16,1-2-1 0,-1 1 2 0,0-1-3 0,0 0 2 0,0-2 9 16,0 1-12-16,0-2 6 0,0 0 0 0,0 0-2 0,1 0-2 0,-1 0 4 15,0-1-5-15,1-1 0 0,0 0 6 0,-1 0-4 0,1-1 8 16,0-1-7-16,-1 0 5 0,1-1-2 0,0 1-3 0,-1-2 4 15,1 0-2-15,0 0-4 0,0-1 2 0,0 0 0 0,1 1 1 0,0-1 0 16,0-1-2-16,1 0 2 0,0 1-6 0,0-1 5 0,1 1 0 0,0 0-3 16,0 0-2-16,0 0 2 0,0-1-6 0,-1 1 0 0,1 1 8 0,1 0-2 15,-1 1 0-15,-1 0-2 0,1 1 2 0,0-1-3 0,0 1 3 16,-1 1 0-16,0 0-5 0,-1 1-1 0,1 0-1 0,-2 0 2 0,1 0-1 16,1 1 0-16,0 0-7 0,0-1 0 0,0 2-15 0,-1 0-6 0,0-1-11 15,1 2-23-15,0-1-25 0,-2 0-32 0,2 1-45 0,-1 0-70 16,-1 1-108-16,3 0-180 0,-2 1 30 0,1 0-615 0</inkml:trace>
  <inkml:trace contextRef="#ctx0" brushRef="#br0" timeOffset="13696.82">12123 9352 1841 0,'-2'0'405'0,"-1"2"-159"0,0 0-97 0,2 1-45 16,1 1-18-16,-1 1-6 0,0 1-8 0,0 1-7 0,0 2-3 16,0 1-4-16,0 1-8 0,1 0-3 0,-1 1-5 0,1 1-9 0,0 1-5 15,1 0-5-15,-1 0-5 0,2-1-5 0,-1 1 3 0,-1 1-4 0,1-2 0 16,0 3-1-16,0-2-2 0,0 1-5 0,0-2-1 0,1 0 6 16,-2-2-13-16,2 1 9 0,-1-1-5 0,-1 0-5 0,1-2 10 0,0 0-3 15,0 0-1-15,-1-1 0 0,2 0-3 0,-1 0 2 0,0-1 1 16,1 0-1-16,-1-1 1 0,0-1-8 0,0 0 6 0,0 0-4 0,-1-3-2 15,0 1 1-15,1-1-1 0,0 0-3 0,-1-2 0 0,1 1 2 0,-1-2-7 16,0 1 9-16,0-2-1 0,-1 1 2 0,0-2 2 0,0 1-2 16,1-1-3-16,-2-1 2 0,0 0 2 0,0-1-5 0,-1 0 3 0,2-1 3 15,-2-1 2-15,-1 1 0 0,0-1 5 0,-1-1-6 0,1 0-3 0,-1-1 2 16,1 0 1-16,-1 0 2 0,0 0 0 0,0 0 4 0,0 1-4 16,-1 1 3-16,2 0-2 0,-2 1 6 0,2 1-1 0,0 0 2 0,-1 0-1 15,1 2-4-15,-1-1 3 0,0 1-1 0,0 0 3 0,-1 2 1 0,-1 0-9 16,1 1 1-16,0 1 2 0,-1 0-2 0,0 2 6 0,0-1-3 15,0 2 3-15,-1-1-5 0,0 0 0 0,1 1 7 0,0 0-8 0,1 1 7 16,0 0-2-16,0 1 3 0,2-1-6 0,-1 0 11 0,2 1-4 16,-2 1-3-16,2-1 6 0,0 1-10 0,0-1 3 0,1 0 2 0,0 1-4 15,0-1 2-15,1 0 2 0,0 0-3 0,1 0 1 0,0 0 4 0,1 0-1 16,1 0 1-16,-1-1 2 0,2 0-2 0,1 0-7 0,-1-1 3 16,1 0-3-16,0 0 1 0,1-1-4 0,-1 1 6 0,2-2-8 0,0 2 2 15,0-3 8-15,1 1-11 0,0 0 6 0,1-1-3 0,0 1 1 16,0-1 0-16,0-1 4 0,0 0-6 0,0 0-2 0,-1 0 3 0,2-1-6 15,-1 0 0-15,0 0 3 0,0 0-5 0,0-1-8 0,-1 1-2 0,1 0-12 16,-2 0-8-16,1-1-7 0,0 1-8 0,-1 0-23 0,0-1-12 16,1 1-30-16,-3 0-49 0,1-1-70 0,-1 2-118 0,0-1-140 0,1 0 43 15,-2 0-603-15</inkml:trace>
  <inkml:trace contextRef="#ctx0" brushRef="#br0" timeOffset="14852.88">12178 10062 1432 0,'-1'-1'311'0,"2"0"-13"0,0 0-90 0,-1 0-51 16,0 2-23-16,1 0-20 0,-1 0-20 0,0 2-13 0,0 0-13 15,-1 1-9-15,0 0-2 0,1 2-4 0,-1 1-1 0,1 2-11 0,1-1-2 16,0 1-6-16,0 1-6 0,2 2-3 0,-1 0-5 0,1 1-5 16,1 1 1-16,-1-1-4 0,1 2-4 0,-1 0 1 0,0 0-7 0,-1-1 6 15,0 1-2-15,0-1 1 0,-1 2-4 0,0-2 8 0,1-1-10 0,-2 0 1 16,1-1 10-16,0 0-25 0,-1-1 15 0,0 0-8 0,1-1-12 0,-1-1 16 15,0-1-11-15,0 0-5 0,0-1-6 0,1 0-11 0,-1-1-9 16,1 0-9-16,-1-3 0 0,0 1-14 0,0-1-15 0,0 0-5 0,0-2-24 16,0 0-16-16,-1-1-17 0,0 0-28 0,1-1-20 0,0 0-25 15,0-2-19-15,-1 0-2 0,1 0 36 0,0-1 53 0,-1 0 61 0,0 0 45 16,1-1 9-16,0-1-679 0</inkml:trace>
  <inkml:trace contextRef="#ctx0" brushRef="#br0" timeOffset="15165.32">12147 10219 943 0,'-2'-7'40'0,"1"-4"33"0,-1 0 34 0,0 1 27 0,2 2 9 16,0 0-20-16,1 0-15 0,0 1-11 0,1 1-7 0,0 0 1 0,0 2 4 16,0-1-9-16,1 0-1 0,0 1-4 0,1-1-10 0,-1 1 1 15,2 1-6-15,0-1-8 0,1-1-11 0,0 1-2 0,1 1-10 0,0-1 3 16,-1-1 3-16,1 1-6 0,-1 0 2 0,1-1-6 0,3 2-4 16,-2 1 3-16,2-1-3 0,0 2 0 0,0 1 4 0,1 0-12 0,-1 1-2 15,0 1-1-15,0 0-9 0,0 2-1 0,-1 1 5 0,0 0-9 0,0 0-1 16,-2 2 9-16,1-2-8 0,-1 0 4 0,0 1-1 0,-1 0 0 15,-1 1-2-15,-1-1 5 0,0 1-2 0,0-1 1 0,-2 1 1 0,0-1-3 16,-1 0 5-16,-1-1-3 0,0 1 2 0,-1 0 3 0,-1-1-1 0,0 0-1 16,-2 1 2-16,0-1-2 0,0 0 3 0,-1 1-3 0,0-2-1 15,-1 1 1-15,0 0-7 0,0-1 1 0,-1 1-1 0,0-1 1 0,-1 1-4 16,0-1 7-16,1 0-6 0,-3-1-4 0,3 1 9 0,-2 0-8 0,1-1-5 16,0 1-1-16,0-2-8 0,0 1-5 0,1 0 0 0,0-1-9 15,0 0-6-15,1 0-9 0,0-1-11 0,0 1-9 0,1-1-15 0,1 1-22 16,0-1-28-16,1-1-37 0,2 0-53 0,-2 0-58 0,3 0-64 15,-1 0 26-15,2-2 70 0,-1 1-613 0</inkml:trace>
  <inkml:trace contextRef="#ctx0" brushRef="#br0" timeOffset="15774.57">12675 10143 1524 0,'-2'-4'381'0,"-1"1"-27"0,-2-1-104 0,1 0-67 0,-1 0-45 16,0 0-31-16,-1 1-29 0,1-2-12 0,-1 1-9 0,-1 0-12 16,0-1 2-16,0 1-8 0,0 0-11 0,0 0-2 0,0 1-7 0,1-1-5 15,0 2 3-15,-1 0-3 0,2 1-3 0,0 2 3 0,1 0-4 0,0 2 2 16,-1 0-3-16,2-1-2 0,-1 1-3 0,1 0 1 0,0 1 1 0,0 1 2 15,0-1-4-15,0 2 1 0,0 0-1 0,2 1 0 0,-1 0 5 16,1 2-2-16,0 0 2 0,0 0-10 0,1 1 9 0,0 0-12 0,1 0 5 16,0 0 6-16,-1 1-9 0,2 0 3 0,-1 0 0 0,1 0-1 15,0-1 0-15,-1 0 8 0,1 0-8 0,1-1 3 0,-1 0-2 0,0-2-4 16,1 0 4-16,0-1 2 0,0 0-6 0,1-2 8 0,0 0-4 0,0-1-7 16,0-1 11-16,0 1-8 0,-1-2-2 0,0 1-4 0,1-2 2 15,0-1-9-15,0-1 10 0,0 0 2 0,0 0-9 0,-1-1 8 0,0-1-11 16,1-1 5-16,0 0 4 0,0-1 0 0,0 0 3 0,0 0 4 0,-1-1-7 15,1 0 2-15,-1-1 3 0,1 0-4 0,-1-1 6 0,0 1 0 16,1 0-2-16,-2-2 0 0,1 0 3 0,0 1-2 0,0-1 6 0,-1 0-3 16,0 0-2-16,-1 1 0 0,0-1-5 0,0 0 5 0,-1 1 7 15,0 0-2-15,1 1 5 0,0 1 2 0,0 0-7 0,-1 1 8 0,0 1 1 16,0 1-7-16,0 0 3 0,0 1 0 0,0 1-5 0,-1 0 10 0,1 1 2 16,-1 0-7-16,1 1 7 0,-1 3-8 0,1-3 3 0,-1 3 4 15,0-1-7-15,0 0-1 0,1 1 2 0,-1 1-6 0,-1 0 0 0,1 1 6 16,1 0-8-16,0 1 2 0,1 0 2 0,-1 1-6 0,1 0 1 0,1 0 7 15,-2 1-5-15,2 1 1 0,-1-1 3 0,2 0-7 0,-2 1 9 16,1-1-5-16,1 2 1 0,-1 0-2 0,0-1-2 0,1 1-3 0,0-1 7 16,1 0-4-16,-1 0-1 0,0 0 4 0,0 0-9 0,-1 0 6 15,1-2-3-15,-1 0 0 0,1 2-5 0,-1-3 1 0,0 0-10 0,1-1-8 16,0 1 0-16,-1-1-9 0,1 0-1 0,0-1-7 0,-1 0-12 0,1-1-12 16,0 0-13-16,-1 0-16 0,0-1-8 0,1 0-37 0,0-1-33 15,-1 0-48-15,0-1-70 0,1 0-90 0,0 0-10 0,0-1 65 0,1-1-607 16</inkml:trace>
  <inkml:trace contextRef="#ctx0" brushRef="#br0" timeOffset="16237.23">13025 9996 1898 0,'-3'0'507'0,"-2"0"-147"15,-2 0-139-15,1 0-79 0,-1 0-44 0,0 1-27 0,0 0-14 16,-1 0-12-16,-1 1-16 0,-2 0-2 0,0 1-8 0,-1-1-7 0,0 1 1 16,0 0-10-16,2 0 1 0,-1 1-2 0,1-1 4 0,0 2 0 15,2-1 1-15,1 1-5 0,0-1 0 0,1 1 4 0,0 0-5 0,0 0 6 16,3 1 0-16,-2 0-9 0,2 1 4 0,0 1-1 0,1-2-6 0,0 0 8 16,1 0 1-16,1 0-5 0,1-1 1 0,1 1-1 0,1-1-5 15,0 0 2-15,0 0 7 0,1 0-8 0,1-1 3 0,0 0-4 0,1 0-4 16,-1 0 4-16,1 0 1 0,-1-1 2 0,2 2-2 0,0-2 3 0,0 1-10 15,1-1 6-15,-1 1-1 0,2-1-4 0,-2 1 5 0,2-2-3 0,-1 2-5 16,1-2 7-16,1 1-1 0,-1 1-6 0,0-1 8 0,-1 0-7 16,0-1 4-16,0 1 5 0,-1 0 1 0,-1 0-2 0,1-1 7 0,-2 2-7 15,0-2 2-15,-1 1 8 0,1 0-7 0,-2 0 6 0,1 0-3 16,-2 0-1-16,0 1 1 0,-1-1 8 0,0 0 2 0,-1 0-1 0,0 1 6 16,0-1-8-16,-1 0 2 0,0 0 11 0,0 1-8 0,-2-1 3 0,1 0 3 15,-1 1-8-15,1-1 3 0,-2 0 5 0,0 0 0 0,-1 1-7 16,0-1 6-16,0 0-10 0,-1 0-1 0,0 1 7 0,-1-1-6 0,-1 0 7 15,0 1-7-15,-1-1 3 0,0 0-9 0,0 0 4 0,0-1-3 0,0 0-1 16,1 1-2-16,-1 0-7 0,1-1 8 0,0-1-12 0,0 2 9 16,-1-2-11-16,2 1-7 0,-1 0-2 0,1-1-5 0,1 0-6 0,0 0-5 15,1 0-19-15,-1-1-18 0,2 0-16 0,-1-1-35 0,2 0-23 0,0 0-51 16,1-1-64-16,1 1-101 0,0-2-79 0,3 1 62 0,0-1-623 16</inkml:trace>
  <inkml:trace contextRef="#ctx0" brushRef="#br0" timeOffset="16681">13230 10022 1178 0,'-4'0'342'15,"-1"1"8"-15,-1 0-54 0,0-1-65 0,1 1-45 0,-1-1-44 0,1 2-21 16,-1 0-23-16,-1 0-22 0,-2 0-7 0,0 1-11 0,-1 0-7 0,1 1-4 16,0 0 3-16,1-1-13 0,-1 2 3 0,2-2-3 0,-1 2-11 15,1-1 0-15,1 0-4 0,0 1-12 0,0 0 7 0,2 0-3 0,0 0-12 16,1-2 7-16,1 1-7 0,0 0-8 0,1-1 6 0,1 0 3 16,0 0-15-16,0-1 10 0,2 2-7 0,-1-3-7 0,3 1 13 0,-1 1-7 15,0 0 3-15,1 0-2 0,2-1 3 0,-2 1-2 0,2-1 8 0,0 1 0 16,1 1-5-16,0-1 2 0,0 0-4 0,1 0-2 0,0 1 4 15,0-1-5-15,-1 2-5 0,0 0 8 0,0-2-9 0,0 2 2 0,0-1 9 16,-1 0-2-16,0 1-1 0,0 0 10 0,0 0-4 0,1-1-3 0,-1 1 13 16,-1 1-6-16,1-1 6 0,0 0 2 0,-2 0 2 0,1 0 0 0,-1 0 6 15,0-1 2-15,-1 2 1 0,-1-1 1 0,1 0-5 0,-2 0 7 16,-1 0 1-16,0 0 1 0,0-1-1 0,0 1-2 0,-3-1-9 0,1 0 6 16,-1 1-1-16,0-1 5 0,-1 0-8 0,-1 1-1 0,1-1-2 15,-2 0-7-15,1 0 11 0,-1-1-4 0,0 1 1 0,-1 1-16 0,2-1 13 16,-1 0-11-16,-1 0 4 0,1 0 10 0,-1 0-16 0,0-1 0 0,1 1-9 15,-2-1 7-15,1-1-16 0,-1 0 1 0,-1 0-10 0,1-1-25 16,-1 0-14-16,0 0-26 0,0-2-35 0,-1-1-50 0,0 0-103 0,0 0-222 16,0-1-58-16,0 0-639 0</inkml:trace>
  <inkml:trace contextRef="#ctx0" brushRef="#br0" timeOffset="17863.82">14427 11958 1449 0,'-3'0'368'0,"-3"0"-41"0,0 0-83 0,0 0-60 0,0 0-49 16,0 0-33-16,1 2-19 0,-2 0-21 0,1 1-8 0,-1 0-3 0,-1 0-9 15,0 0 3-15,1 2-10 0,-1 0-1 0,0-1-4 0,0 2 2 16,0 0-1-16,-1 0-7 0,1 1-6 0,-2 0-8 0,0 1 2 0,0 0-1 16,0 1 8-16,1 0 1 0,0 0-5 0,1 0 1 0,0 1-1 0,1 2 0 15,0-2 8-15,1 2-10 0,1 0 1 0,0 0-3 0,1 1-11 16,1 0 9-16,0 2 0 0,0 1-4 0,3 1-1 0,-1 0 8 0,1 0-18 16,1-1 7-16,1 2 3 0,2 0-16 0,0-1 14 0,-1 0 0 15,3-1-6-15,-2-1 9 0,3-2-2 0,-1 0-7 0,1-1 6 0,2-1-4 16,-2-2-5-16,2-2 4 0,-1 1 6 0,1-1-7 0,1-1 7 15,-1 1-6-15,1-2-1 0,0 1 8 0,-1 0-4 0,0-2 4 0,0 1-9 16,1-2 3-16,-1 0-1 0,0 0 1 0,0 0 0 0,0 1-2 0,0-2-2 16,1 1-11-16,-1 0 2 0,-1-2-9 0,0 1-4 0,-2-2-6 0,-1 1-17 15,0-2-14-15,-1 1-9 0,-1 0-14 0,0-1-10 0,-1 0-26 16,-1-1-48-16,1 0-57 0,-1-2-109 0,-1 1-124 0,-1-1 49 0,-1-2-622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1:57:52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7822 12480 1167 0,'-4'-3'91'0,"-1"-1"16"0,0 0 2 0,0-1-29 16,1 2-15-16,-1-1-26 0,-2 2-15 0,2-1 2 0,-1 0-10 15,0 1-1-15,0 1 1 0,-2-1-8 0,0 1 1 0,0 1 1 0,-1 1-9 16,0 1 7-16,-1 0 2 0,1 0-4 0,-1 2 4 0,0 0-3 0,0 0-5 16,1 2 1-16,0 0 3 0,1 1 0 0,-1-1 0 0,2 1-2 15,-1 0 4-15,1 2-1 0,0 0 5 0,2 0-1 0,0 1 0 0,-1-1-5 16,2 0-1-16,1-1 5 0,-1 0-6 0,1 0 1 0,0 0-3 16,2 0-4-16,-1-1 2 0,1 1-2 0,1 0 1 0,0-1 2 0,0-1-5 15,2 0 4-15,0-1 1 0,1 0-5 0,0-1 7 0,0-1-5 0,1 0 0 16,0 0 3-16,2-2-2 0,-2 0 0 0,2-1 5 0,0 0-2 15,-1-2-1-15,1 1 5 0,0-1-4 0,0-2 1 0,0 1 6 0,1-2 0 16,-1 0 0-16,0-1 4 0,1 0-7 0,-1-1 5 0,1 0 1 0,0-1-6 16,-1 0 2-16,1 0-6 0,0-1 3 0,0 0 0 0,0 0 3 15,0 0 1-15,0 1 3 0,0-2-2 0,-1 1-1 0,-1 0 1 16,0 0-1-16,-1 0 0 0,1 3 0 0,-1-1-3 0,-1 1 1 0,1-1-2 16,-1 1-2-16,-2 1 3 0,1 0-4 0,0 1 0 0,-1 0 2 0,0 0-1 15,0 1 2-15,1 1 1 0,-2 0 1 0,1 1-3 0,0 0 5 0,-1 1-8 16,1 1 6-16,-2 0 1 0,1 1-5 0,0 0 8 0,-1 1-2 15,1 1-6-15,-1 1 5 0,2 0-6 0,-2 1-6 0,2 0 6 0,-1 2-6 16,0 0 0-16,1 2 6 0,0 2-3 0,-1 0-1 0,0 1 4 16,0 1-7-16,0-1 1 0,0 2 5 0,0-1-6 0,0 2 5 0,-1-1-6 15,0 0 3-15,0 1 0 0,0-1 1 0,0 0 4 0,-1-1-4 0,0-1-1 16,1-1 1-16,-1-1 2 0,0 0 0 0,0-1 5 0,-2 1 0 16,1-2-1-16,0 0 2 0,-1 1 4 0,0-3 4 0,-1 1 12 0,0 0 0 15,0-2 0-15,-1 3 0 0,0-1-8 0,0-2 12 0,-1 1 2 0,0-1 4 16,0-1-1-16,1 0 3 0,-1-1-5 0,1 1 7 0,-1-1 0 15,-1-1-11-15,2 1 2 0,-1-2-13 0,0 0 0 0,1 0 0 0,-1-1-2 16,2 0 0-16,-1-1 2 0,0 0-8 0,0-1 4 0,1 0-1 0,0 0-3 16,1-1 1-16,-1-1-1 0,1 0-6 0,0 0-1 0,1-1 5 15,0 0-7-15,-1 0 5 0,1-1-7 0,0 0 1 0,1 0-4 0,0 1-4 16,0 0 4-16,1-1-8 0,1 2-5 0,-1-1-9 0,0 0-6 16,1 0-22-16,0 1-12 0,0-1-26 0,1 0-41 0,0 1-27 0,1-1-45 15,0 2-41-15,1-1-9 0,0 0 35 0,0 0 58 0,1-2 78 0,1 2 45 16,-1-2-715-16</inkml:trace>
  <inkml:trace contextRef="#ctx0" brushRef="#br0" timeOffset="437.82">7881 12533 1219 0,'1'-3'81'0,"2"-2"12"0,0 0-5 15,0 1-15-15,0 1-2 0,-1 1-7 0,0 2-6 0,0-1 1 0,0 1-8 16,-1 1-8-16,0-1-4 0,0 3-10 0,0-1-4 0,1 2 0 15,-2 0-7-15,1 2-1 0,0-1-9 0,-2 1-6 0,1 1-2 0,-1 1-5 16,1-1 5-16,-2 2 0 0,1-1-2 0,0 1 1 0,0 1-1 16,0 0-1-16,0-1 2 0,1 1 1 0,0-1 0 0,-1 1-4 0,0 0 3 15,1 0-2-15,-1-1 8 0,1 0-1 0,-1-1 6 0,0 0 4 0,1 0-2 16,-1-1 9-16,1 0 1 0,0-1-3 0,0 0-3 0,0-2 5 16,0 2-7-16,0-2 6 0,0-1 7 0,0 0-7 0,0-2 5 0,1 1-2 15,-1-1 0-15,0 0 12 0,0-2 5 0,0 0-3 0,0 1 7 0,0-3-12 16,-1 1 0-16,1-1 6 0,0-1-2 0,0 0-2 0,0 0 1 15,0-1-6-15,0 0-4 0,0 0 7 0,0-2-7 0,0 1 3 0,0-1-9 16,0 0-1-16,0-1-5 0,1 1 2 0,1 0 0 0,-2 0-4 0,2-1-3 16,-1 1-4-16,0 1 4 0,1-1-6 0,-1 1 8 0,1-1-4 15,0 1-1-15,0 0-3 0,1 1 1 0,0-2-2 0,1 1 5 0,0-1 0 16,0 1-4-16,1-1 3 0,-1 1-10 0,1 0 5 0,1 1 0 0,-1-1-5 16,1 0-8-16,0 0 2 0,1 1-13 0,-1 0-2 0,1-1 3 15,-1 1-15-15,0 0 0 0,0 1-4 0,0 0-9 0,0 1-2 0,0 0-6 16,0 1-9-16,0 1 0 0,0 0-9 0,0 0-7 0,-1 1-3 15,0 0-12-15,0 1-8 0,-2-1-10 0,2 1-11 0,0 1-10 0,-2-1 2 16,2 1 1-16,-1 0 27 0,0 1 33 0,-1 0 24 0,2 0 29 0,-2 1-509 16,0 0-47-16</inkml:trace>
  <inkml:trace contextRef="#ctx0" brushRef="#br0" timeOffset="978.65">8262 12536 1305 0,'-2'-2'193'0,"-1"0"4"15,0 0-43-15,-1 0-44 0,1 1-32 0,0-2-16 0,0 2-3 16,-1-1-13-16,1-1 0 0,-1 3-10 0,0-1-14 0,0 1-2 0,-1 0-9 16,0 1-6-16,0-1 3 0,-1 3-7 0,1-1 0 0,-1 1 8 0,-1 1-7 15,0-1 8-15,0 1 1 0,0 1 3 0,0 0 5 0,0 0 6 16,1 0 0-16,0 1-2 0,0-1-3 0,0 1-9 0,1 0 3 0,-1 0-5 15,2 0 0-15,1 1-3 0,0-2-2 0,0 0-6 0,0 1 4 16,2 0-2-16,0-1 4 0,0 0 1 0,0 1-5 0,1-2 2 0,1 3-4 0,-1-3 1 0,2 2 3 0,-2-1 0 16,2-1-8-16,0 0 5 0,1 0-6 0,0 0 1 0,0-1 9 15,1-1-9-15,-1 1-1 0,1-3-2 0,1 1-4 0,-1 0 0 0,0-1 5 16,2-1-6-16,-2 0 7 0,2 0 0 0,0-1-3 0,0 0 8 0,0-1-3 16,0-2 2-16,0 1 4 0,0-2-3 0,0 1-3 0,0 0 9 15,0-1-4-15,0-1 3 0,0 1-1 0,1-1-2 0,-2 0-1 0,1 0 5 16,0-1 0-16,-1 1-1 0,0-1-2 0,-1 0-2 0,1 1 1 0,-1-1-1 15,-1 0 5-15,1 1-1 0,-1-1-1 0,-1 1-1 0,0 0 1 16,-1 0-1-16,0 1 1 0,0 0 4 0,-1 1-8 0,0 0 7 0,1 1-5 16,-1 1 1-16,0 0 4 0,0 0-5 0,0 2 1 0,0-2 3 15,1 3-4-15,-1-1-3 0,0 1 11 0,0 0-7 0,1 1 2 0,-1-1 3 16,0 3-7-16,0-2 7 0,0 2 5 0,0 0-4 0,1 0 0 0,-1 2-5 16,1 0-4-16,-1 1 7 0,1 1-2 0,-1-1 6 0,0 2-2 15,1-1-2-15,0 1-7 0,0-1 5 0,0 2-4 0,0-2 0 0,0 2 6 16,0-1-12-16,-1 1 10 0,0-1-5 0,1 0 1 0,0 0 5 0,0 0-8 15,0 0 3-15,0 0 2 0,0-1-6 0,-1 0 5 0,1 0 0 0,-1 0-9 16,2-1 1-16,-2 0-5 0,2 0-10 0,0-1-1 0,-1 0-7 16,1-1-18-16,-1 1-3 0,1-1-16 0,-1-1-15 0,1-1-2 0,-2 0-20 15,2 0-6-15,-1-1-8 0,0 0-13 0,1 0-5 0,-1-1-2 0,0 0 12 16,1 0 30-16,0-1 32 0,0 0 27 0,1-2 20 0,-1 0 3 16,0-1-167-16,0 1-553 0</inkml:trace>
  <inkml:trace contextRef="#ctx0" brushRef="#br0" timeOffset="1603.53">8615 12279 1201 0,'1'0'130'0,"-2"-1"-4"0,1 2-6 0,-1 0-25 16,1 1-26-16,-1 1-16 0,0 0-18 0,0 2-17 0,0-1-6 0,1 2-11 15,-2 1-4-15,1 1 1 0,1 0-1 0,-1 2-2 0,-1-1 10 0,1 2-5 16,-1 1 1-16,1-1 12 0,-2 2-7 0,2 0 12 0,-1 1 10 16,-1 0-4-16,0 1 7 0,0 0 0 0,1 1-9 0,-2 2 10 0,1-1 5 15,-1 1-8-15,1 0 2 0,-1-3-11 0,1 0-13 0,-1 0 5 0,0-1-6 16,1-1 0-16,0 0 3 0,0-1-8 0,0-1 1 0,0 0-1 16,1 0 3-16,-1-1 0 0,1-1 3 0,-1-1-5 0,0 1 0 0,2-2 0 15,-1-1 0-15,0 0 5 0,1-1-7 0,0-1 1 0,0-1 4 0,-1-1-4 16,2 0 5-16,-1-2 4 0,0 1-10 0,0-2 8 0,1 0-4 15,0 0-4-15,-1-1 5 0,0 0-1 0,1-1 0 0,-1 0-4 0,1 0-5 16,-1-1 1-16,-1 0 7 0,1-1-4 0,0 1 5 0,-1-2-5 16,1 1-8-16,-1-1 1 0,0 0 2 0,-1 0-3 0,1 0 1 0,-1-1-2 15,0-1-9-15,1 0 3 0,-1-1-5 0,0 1-1 0,-1-1-2 16,1-1-3-16,0 1 2 0,0 0 6 0,0-1 8 0,0 1 4 0,0 0 7 16,0 2-6-16,0 0 7 0,0 0 1 0,0 2 3 0,0-1 12 0,1 2 0 15,-1 0 0-15,0 1 2 0,0 1-1 0,0 1 1 0,0 1 2 0,0 0-8 16,-1 0-5-16,1 1-7 0,-1-1-3 0,0 2 3 0,-1 0 2 15,2 1-7-15,-2 1 4 0,0 0-2 0,1 0-6 0,0 0 10 0,-1 2-4 16,1-2 2-16,-1 2 1 0,1 0-2 0,1 1 2 0,-1-1 6 0,0 1 4 16,1-1 4-16,0 1-3 0,0-1-3 0,1 1 2 0,1-1 0 15,-1 1 2-15,1-1 0 0,1 1 0 0,0 0-6 0,0-1 3 0,0 1-5 16,0-1 4-16,1 0 2 0,0 0-6 0,0-1 3 0,0 1-3 16,1-2 0-16,0 2 3 0,0-2 5 0,1 0-10 0,0 0 5 0,1-1 1 15,-1-1-2-15,1 1 12 0,0-1 4 0,1 0-5 0,-1 0 4 0,2-1-8 16,0 1-6-16,-1-2 6 0,1 0-12 0,1 1 3 0,-2 0-4 15,1-1-6-15,1 0 2 0,-2 0 1 0,0-1-6 0,1 0-2 0,-1 1 0 16,0-2-13-16,1 1 6 0,1-2-4 0,-2 1-7 0,1-1-1 16,0 0-9-16,1 1-9 0,0-2-7 0,0 0-5 0,0 0-12 0,0-1-15 15,1 2-27-15,0-2-19 0,-1 0-19 0,-1 2-4 0,1-2 4 0,-1 1 26 16,1 0 37-16,-2 0 29 0,0 0 35 0,0-1 7 0,-1 1-41 16,1 0-679-16</inkml:trace>
  <inkml:trace contextRef="#ctx0" brushRef="#br0" timeOffset="1837.86">8670 12504 1263 0,'1'-1'137'0,"0"0"-1"0,0 0-33 0,1 0-26 0,0 1-22 0,0-1-9 16,1 0-11-16,-1 1-9 0,1 0-7 0,0-1-5 0,0 0-3 15,-1 0-5-15,1 1 1 0,0-2-3 0,0 1-3 0,0 0 2 0,-1-1 1 16,1 1-5-16,0 0 3 0,1-1 3 0,-1 1-8 0,1-1 1 15,0 0-3-15,0 0-7 0,-1 0 4 0,2 0-1 0,-1 0-6 0,1 0-1 16,0 0-17-16,0 0-11 0,0-1-9 0,-1 1-16 0,1 1-13 0,-1 0-11 16,-1 0-25-16,-1 0-5 0,0 0 27 0,1 1 19 0,-1-1 41 15,0 2 20-15,0-1-19 0,-1 0-700 0</inkml:trace>
  <inkml:trace contextRef="#ctx0" brushRef="#br0" timeOffset="2112.27">8710 12543 1029 0,'-4'2'147'0,"0"2"-28"0,-1 0 22 0,0 0-7 0,2 0-18 0,0 0-20 15,0-1-8-15,2 1-19 0,-1 0-6 0,1-1-12 0,0 2-24 0,1-1-1 16,-1 1-14-16,1 1 1 0,1-1 3 0,0 0-5 0,-1 1 0 16,1 1 1-16,0-1-3 0,0 1 5 0,0-1 11 0,1 1 1 0,-1 0 11 15,1 1 2-15,-2 0 2 0,1-2 4 0,1 1-2 0,-1 0-5 0,-1-1-2 16,0 1-12-16,1-1-6 0,-1 0-2 0,1 1-6 0,0-2 2 15,0 0-6-15,0 0-1 16,0-1-1-16,0 1 1 0,0-1 2 0,0 0-1 0,-1-1-7 0,1 1 0 0,-1-1-2 16,1-1-7-16,0 0 4 0,-1 1-7 0,1 0-6 0,-1 0-7 0,0-1 0 15,0-1-6-15,0 2 8 0,0-2-2 0,0 2-6 0,0-1-3 16,0 0-15-16,1 0-10 0,-1 0-15 0,0-1-24 0,1 1-33 0,0-2-26 16,-1 1-40-16,2-1-15 0,-1-1 37 0,1 0 43 0,-1 0 58 0,1-1 46 15,0 0-507-15</inkml:trace>
  <inkml:trace contextRef="#ctx0" brushRef="#br0" timeOffset="3176.75">8887 12575 1147 0,'0'0'125'0,"0"1"20"0,0-1-3 15,0 1-31-15,0 0-23 0,0 0-23 0,0 2-17 0,2-2-12 0,-1 2-13 16,-1-2-4-16,1 1-9 0,1 1-9 0,-2-2 0 0,2 2 1 15,0 0-3-15,-1-1 7 0,1 0-4 0,-1 0-1 0,1-2 3 0,1 2 7 16,-1 0 13-16,0-2 18 0,1 2 5 0,0-1 5 0,0-1 6 0,1 0-8 16,0 0 11-16,1 0 1 0,-1 0-11 0,2-1 0 0,0-1-9 15,0 1-12-15,1-1 5 0,0 1-8 0,0-2-5 0,1 0 0 0,0 0-12 16,0-1-2-16,0 1 5 0,1 0-6 0,-1-1-3 0,1 0 4 0,-2 0-13 16,0 0 8-16,0 0 4 0,-2 0-5 0,1 0 7 0,-2 1-11 15,0-1 3-15,0 0 0 0,-1 1 4 0,-1-1 2 0,0-1 1 0,-1 1-4 16,1 0 0-16,-1-1 2 0,-1 0 0 0,0 0 6 0,-1 1-2 0,0 0-4 15,0-1-2-15,-2 1-1 0,2 1-2 0,-1-1 10 0,-1 1-9 16,-1 0 4-16,1 2-2 0,-1-1-7 0,0 2 7 0,-1-1-2 0,0 0 0 16,-1 1-1-16,1 1 4 0,-2 0-11 0,0 1 7 0,0 0 3 15,-1 0-8-15,1 1 7 0,0 1-7 0,-1 1-2 0,1-1 11 0,0 1-1 16,1 0-2-16,-1 2 7 0,0-1-9 0,1 1 6 0,-1-1 5 16,1 1-1-16,1-1-1 0,0 1-2 0,-2-1-3 0,2 1 3 0,0 1 6 15,-1-1 2-15,2 0 2 0,-1 1-12 0,1 0 4 0,0-1-7 16,1 2 5-16,0-2 9 0,0 2-7 0,1-1-3 0,1 0-1 0,0 0-8 15,1 1 5-15,0-2 9 0,1 2-11 0,0-2 4 0,0 0-4 0,1 0-5 16,0 0 6-16,0-1 9 0,1 1-12 0,1-1 6 0,0-2 4 0,0 1-15 16,0 0 15-16,1-1 1 0,-1 0-8 0,2-1 1 0,-2 0 1 15,1-2-10-15,0 2 9 0,1-3 4 0,-1 1-7 0,1 0 5 0,-1-1-4 16,1 0 0-16,1-1 2 0,-1 0 2 0,-1 1-2 0,1-2 4 0,1 1-7 16,-1-2-1-16,1 0 2 0,1 0 0 0,-1-1 1 0,1 1-3 15,0-2-2-15,-1 0-8 0,0 1 3 0,0-1-3 0,1 0-5 0,-1-1-14 16,1 1 1-16,-1-1-10 0,0 0-2 0,-1-1 12 0,1 0-16 0,-1 1-2 15,0-1-5-15,0-1-10 0,0 2-8 0,0-2-4 0,0 1-16 16,0-1-13-16,0 1-7 0,-1 0-11 0,1-1 1 0,-1 0 4 0,0-1 7 16,0 2 10-16,-1-2 16 0,0 1 11 0,-1 0 20 0,1 0 15 15,-1 0 8-15,1 1 15 0,-1-1-3 0,0-1 7 0,0 0 3 0,0-1 5 16,0 1 6-16,0 0-1 0,-2 1 5 0,2 1 3 0,-1-1 3 0,-1 2 15 16,1 0 12-16,0 0 5 0,-1 2 14 0,1-1 6 0,-2 1 3 15,1 1 8-15,0 1 1 0,0 0-14 0,-1 1-1 0,0 0-12 0,0 1-4 16,1 0 10-16,0 0-2 0,-1 1-1 0,1 1-6 0,-1 0-6 0,0 0-7 15,0 1 7-15,0 2-2 0,0-1-4 0,0 2 7 0,0 1-7 16,-1 0 1-16,1 1 4 0,0 1-13 0,0 1-2 0,1 1-1 0,-1 1-10 16,0 0 8-16,0 0-4 0,-1 0 0 0,1-1-4 0,-1 0-4 0,0 1-7 15,1 0 2-15,-1-1 2 0,0-1-2 0,0 1 4 0,-1-1-11 16,1 0 4-16,-1 0-3 0,1-1 1 0,0 0 7 0,1 0-8 0,-1 0 1 16,0-1 1-16,0 1-6 0,0-2 9 0,0-1 4 0,1 0-9 15,-1 0 7-15,1-2-6 0,0 2-2 0,0-2 9 0,0-1 3 0,0 0-7 16,1-2 5-16,-1 1-7 0,1-1-4 0,0-1 16 0,-1 0-6 0,0 0 6 15,1-1-4-15,1-1-4 0,-2 1-2 0,2-2 6 0,-1 0-2 16,0-1-2-16,1 0 0 0,-1-1-8 0,2 1 4 0,-1-2-1 0,0 0 3 16,1-1 0-16,0 1-1 0,0-1-2 0,-1-1 0 0,0 0 1 0,1-1 2 15,-1 1-1-15,0-2-2 0,1 0 1 0,0 0-5 0,0-1 4 16,0 1 2-16,0 0-4 0,1-2-3 0,0 1 7 0,1 1-8 0,0 0 7 16,0-1 7-16,0 2-10 0,1-1 3 0,-1 0-2 0,2 1-3 0,-1 1 5 15,0 0 3-15,-1 2-3 0,0 1 5 0,0 0-7 0,0 1-1 16,-2 1 7-16,2 0-5 0,0 2 2 0,-2-1-1 0,1 2-2 0,0-1-2 15,-1 1 10-15,0 0-4 0,0 1 2 0,0 0 0 0,0 1-5 16,0 0 1-16,-1 1-1 0,0 1 5 0,0 0 3 0,-1 2-4 0,2 0 3 16,-2 2 0-16,0 0-4 0,0 1 6 0,-1 0-2 0,0 1-3 0,1-1 1 15,-1 1 4-15,0 0-7 0,0-1 5 0,-1 1-2 0,1-1-13 16,-1 1 12-16,-1 0-12 0,2-2 6 0,-2 1 8 0,1-1-9 0,0 0 2 16,-1-1-2-16,2 0-7 0,-1-1-4 0,1 0 5 0,0-2-13 0,0 1-3 15,0-2-5-15,0 0-15 0,0 0-7 0,0-1-9 0,0 0-11 16,1-1-10-16,-1 0-11 0,1 0-10 0,0-1 3 0,0 0-4 0,0-1 6 15,0 1-1-15,0-1-8 0,1 0-9 0,-1-1-26 0,2 1-30 0,-2-1 8 16,2-2 29-16,-1 1 39 0,0 0 56 0,0-1-696 0</inkml:trace>
  <inkml:trace contextRef="#ctx0" brushRef="#br0" timeOffset="3623.72">9671 12250 1244 0,'0'-2'553'0,"0"-1"-265"0,0 1-113 0,0 0-59 15,0 2-47-15,0 0-22 0,0 0-16 0,0 0-8 0,0 1-9 16,0 1-6-16,0-1-4 0,-1 2-5 0,0 0 5 0,0 1-2 0,0 1 1 16,-1 0 2-16,0 1-5 0,0 1-1 0,-1 1 6 0,1-1-5 15,0 3 4-15,-1-1-7 0,0 1 4 0,2 2 6 0,-1-1 6 0,-1 2 13 16,1 0-2-16,0 0 0 0,0 0-1 0,0 0 5 0,0 2-8 0,0-1 4 15,0 0-5-15,-1 0-5 0,0 0 3 0,1 1-7 0,0 0 6 16,-1 0-3-16,0-1-5 0,0-1-1 0,0 0 1 0,0-2-6 0,1 1 10 16,-1-2 1-16,1 1-8 0,-1-1 2 0,2-1-5 0,-1 0-5 0,1-1 1 15,-1 0 6-15,1-1-2 0,1-1 2 0,0 1 1 0,0-2-5 16,0 0 3-16,2 1 1 0,-1-3 0 0,0 2 3 0,2-2-2 0,-1 0 6 16,0 0 2-16,1 0 3 0,0-2 5 0,1 1-11 0,0 0 2 0,0-1-9 15,0 0 0-15,0 0 5 0,1-1-2 16,0 0 0-16,0 0-4 0,1 0 4 0,-1 0-8 0,0-1 8 0,0 0-1 15,0 0-10-15,0-1 7 0,0 0-6 0,0 0-3 0,0-1 8 16,1 0-3-16,-1 1-1 0,0-1 4 0,1-1-6 0,-1 1 3 0,1 0-1 16,-1-1-3-16,0 0-1 0,1 1 5 0,-3 0-8 0,2 0 0 0,-1 0-4 15,-1 0-8-15,0 1 3 0,0 0-11 0,-1-1-4 0,1 1-12 16,-2-1-7-16,0 1-12 0,0-1-19 0,-1 0-26 0,0 1-28 0,0 0-31 16,0-1-28-16,-1 1-18 0,0 0-20 0,0-1 7 0,-2 0 45 0,0 0 54 15,0 0 60-15,-1 0 45 0,1 0-703 0</inkml:trace>
  <inkml:trace contextRef="#ctx0" brushRef="#br0" timeOffset="3842.41">9460 12510 1622 0,'-4'0'327'0,"0"0"-76"0,-1 0-90 0,2 1-56 16,1-1-31-16,1 1-14 0,2-1-9 0,0 0-2 0,1 1 5 0,1-2-16 15,0 1-8-15,2 0-12 0,-1-1-11 0,1 1 4 0,0-1 0 16,2-1-8-16,0 0 3 0,1 0-1 0,2-1-10 0,0 0 14 0,0 0-6 15,0 0-2-15,1-1 2 0,-1 1-5 0,1-1 0 0,0 0 1 16,0 0 3-16,1 0-2 0,0 1-1 0,1-2-2 0,1 1-2 0,-1 0-4 16,1 0-6-16,0 1-10 0,0 0-20 0,1 0-18 0,0-1-21 0,0 1-39 15,0 1-40-15,0 0-58 0,0 0-90 0,0 0-1 0,0 0 49 16,1 0-93-16,0 0-437 0</inkml:trace>
  <inkml:trace contextRef="#ctx0" brushRef="#br0" timeOffset="4703.39">10533 12267 1240 0,'-1'0'173'0,"0"0"12"0,0 2-41 0,1-1-39 0,-1 1-29 0,1 0-20 16,-1 1-10-16,1 0-7 0,0 0-12 0,0 1-1 0,-1 0-4 0,1 1-1 16,-1 2-3-16,0-1-2 0,-1 2-7 0,1 1 3 0,-1 1 5 15,1 1 3-15,-1 1 8 0,0 1-2 0,0 1 5 0,0 0-3 0,0 1 1 16,0 0 0-16,1 1-4 0,0-1-3 0,0 1 0 0,-1 1-7 15,0 0 4-15,0-1-3 0,1 1-8 0,-2-2 4 0,1-1-8 0,0-2-2 16,0-1 7-16,1-2-3 0,1 0-3 0,-1-1 5 0,0-1-7 0,1 0-3 16,-1-1 7-16,1 0-3 0,-1 0 1 0,0 0 0 0,0-2-2 15,1 0-5-15,0-1 7 0,-1 0-2 0,1-1 1 0,0-1 3 0,0 0-8 16,-1-1 2-16,0 0 4 0,1 0-4 0,-1-1 0 0,0-1 5 0,0 1-14 16,1-2 5-16,-1 0 0 0,1-1-4 0,-1 1 5 0,-1-1-2 15,2-1-2-15,-3 1-1 0,2-2 2 0,-1 1-3 0,-1-1 3 0,1 0-14 16,-1-1 3-16,0 1-2 0,0-2-2 0,0 0 10 0,0-1-8 15,0 1 1-15,-1-1 4 0,0-1 0 0,0 0 8 0,0 1 8 0,1 0-5 16,-1 0 8-16,1 0-1 0,-1 0-3 0,0 2 8 0,-1 0 3 0,2 1-8 16,-2 0 10-16,0 2-2 0,1 1-4 0,-2-1 15 0,1 1-4 15,-1 0 2-15,0 2-1 0,0-1-4 0,0 2-8 0,-1 0 1 0,0 0-2 16,1 1-3-16,-1 0 1 0,0 0-8 0,0 2 6 0,0-2-5 0,0 2 4 16,0-1 1-16,2 0-4 0,0 0-1 0,0 2 0 0,1 0 2 15,-1 0 1-15,1 1 5 0,1-1-7 0,-1 1 3 0,2 1-1 0,0 0-3 16,-1 1 8-16,2 0-3 0,-1 0-9 0,0 1 7 0,1-1-6 0,0 1 1 15,1-2 11-15,0 1-6 0,1 0 0 0,1-1 3 0,-1 0-1 16,2 1 3-16,-2-2 11 0,1 0-4 0,1 0 2 0,0-1-3 0,0-1-5 16,1 1 2-16,1-1 3 0,0 0 0 0,-1 0 1 0,2 0 0 15,-1-1-8-15,1 0 9 0,-1 1 0 0,1-2 1 0,1 0 3 0,-1 1-5 16,1-2 3-16,-1 1-13 0,2-1 8 0,0 1-1 0,0-1-9 0,1-1 3 16,0 1 0-16,-1-1-6 0,1 1 8 0,-2-1 1 0,2 0-8 15,-1-1-4-15,0 1-3 0,0-1-12 0,1 0-4 0,-2 0-1 0,1-1-19 16,0 0-3-16,-1 0-15 0,1 0-14 0,0-1 4 0,1-1-10 15,-1 1 2-15,0-1-5 0,-1 0 0 0,0 2-2 0,-1-2 1 0,1 0-2 16,-1 1-8-16,0-1-4 0,0 1-6 0,0-1 6 0,-1 1-2 0,-1 0 9 16,1 0 18-16,-2 0 18 0,1-1 20 0,-1 2 18 0,0-2 4 15,1 0 4-15,-1 2-1 0,-1-3-710 0</inkml:trace>
  <inkml:trace contextRef="#ctx0" brushRef="#br0" timeOffset="5134.22">10621 12485 962 0,'0'0'22'0,"-1"1"-6"0,0 0 13 0,0 0 9 0,1 1 11 16,-1 0 20-16,0 0 1 0,0 0-2 0,1 0-1 0,0 1-6 0,0-1 1 15,2 1 10-15,-1 0-4 0,1 0-1 0,0 0-8 0,0 0-10 16,2 1-6-16,-1-1-6 0,0 1-1 0,0-2-2 0,1 1-4 0,0 0 1 16,0-1 4-16,0 0-3 0,0 1 8 0,1-2 2 0,0 1 2 15,-1-2 3-15,1 1-1 0,1-1-10 0,0 0 0 0,-1-1-9 0,1 1-1 16,1-1 6-16,-1-1-10 0,1 1 7 0,-1-1 3 0,1 1-6 0,-1-2-4 16,1 0 4-16,0 0-12 0,-1-1 1 0,2 1 6 0,0-2-11 15,-1 0 3-15,0 0 0 0,0 1-8 0,0-1 5 0,-1 0-5 0,0 1-2 16,-1-2 3-16,1 2-5 0,-2-2 3 0,1 2 0 0,-1-1 1 0,-1-2-3 15,-1 2 1-15,0 0 0 0,-1-1-6 0,1 0 10 0,-2 0-6 16,0 0 2-16,0 0-1 0,-1 1-6 0,0-2 4 0,0 1-2 0,-2 0 7 16,1 0 0-16,0 1-2 0,-1-1 0 0,0 2-1 0,0 0 1 15,0 0 9-15,0 2-1 0,-1-1 0 0,0 2-3 0,0 0-6 0,-1 1 3 16,1 1 0-16,-1 0-2 0,-2 2-3 0,1 0 4 0,0 0-12 0,-1 1 7 16,0 0 4-16,0 2-5 0,0 0 4 0,0 0 0 0,-1 2-3 15,1-2 1-15,0 1 9 0,0 1-11 0,0-1 7 0,0 1-3 0,0-1-1 16,1 2 4-16,0-1-2 0,1 1 4 0,0 1-5 0,1 0-3 0,0 1-2 0,1 0 1 0,0 1-1 0,0-2 9 15,2 0-5-15,-1 0-1 0,0 0-2 0,0-1-2 0,2 1 4 0,-1 0 0 16,1-3 0-16,0 1-2 0,1-2 3 0,0 1-7 0,1-2 9 16,0 1-2-16,0 0-7 0,1-1 4 0,0 0-6 0,0-2-7 0,3 1 7 15,-1-1-8-15,1 0-2 0,0 0 4 0,1-1-15 0,0 0-6 16,1 0-16-16,0-1-23 0,1-1-25 0,-2 0-20 0,2 0-29 0,-1-1-14 16,1-1-15-16,1 1-31 0,1-2-7 0,0 1 3 0,-1-1 49 0,2-1 63 15,-1 0 45-15,0 1 40 0,1-2 1 0,0 0-706 0</inkml:trace>
  <inkml:trace contextRef="#ctx0" brushRef="#br0" timeOffset="5618.48">11155 12419 980 0,'0'-5'79'0,"1"-1"23"0,0-2 36 16,-1 2 9-16,-1-1-13 0,-1 2-8 0,-1 0-12 0,1 0-11 0,-2 2-10 15,1-1-23-15,-2 2-9 0,-1 0-16 0,0 0-11 0,-1 1 1 0,-1 1-4 16,1 0-5-16,-2 0 3 0,1 0 5 0,-1 1-8 0,1 1 7 15,-1-1 0-15,1 2-2 0,0-1-2 0,1 0-4 0,-1 0-7 0,2 1-2 16,0 0-9-16,0 0 0 0,0-1 1 0,2 1-12 0,-2 0 12 16,1 1-5-16,0-1 1 0,1 0 6 0,0 1-6 0,1 0 5 0,0 0-3 15,0-1 3-15,1 1 2 0,1-1 0 0,0 0-5 0,1 1 3 16,1-1-6-16,0 0-3 0,2 0 8 0,-1 0-5 0,3-2-4 0,-2 2 5 16,3-1-7-16,0 0-1 0,0 0 9 0,1 0-9 0,-1 0 4 0,0 1-1 15,1-2-5-15,0 1 4 0,0 0 4 0,0-1-5 0,0 1 4 16,0 0 5-16,1 1-13 0,-1-1 13 0,0 0-7 0,-1 0-5 0,1 2 8 15,-1-1-4-15,1 0-1 0,-1 0 3 0,0 1 0 0,-1 1-2 0,1-1 7 16,-2 1-6-16,0 0 1 0,0 1-4 0,-1-1 5 0,0 0 0 16,-2 0 4-16,1 0 0 0,-1-1 1 0,-1 1 3 0,0-1 2 0,0 0 7 15,0 1-7-15,-2-1 10 0,1-1-5 0,-1 1-2 0,0 0 11 16,-1 0-9-16,-1-1 2 0,-1 1 3 0,0 0-17 0,0-1 2 0,-1 1 7 16,-1-1-9-16,1 0 12 0,-1 0 0 0,-1 1-4 0,0-1 7 0,1 0 5 15,-1-1-7-15,0 0 1 0,0 1-4 0,0 0-12 0,-1-2 8 16,1 1-5-16,-1 0 4 0,1 0-6 0,-1 0 3 0,1-1-9 0,-1 1 3 15,0-1 4-15,3-1-4 0,-1 1 5 0,1 1-7 0,0-1-1 0,2 1-2 16,0-1-6-16,-1-1-3 0,1 2-6 0,1-1-9 0,0 0-1 16,0 1-12-16,2-2 1 0,-1 1-9 0,2-2-14 0,0 1-4 0,1 0-17 15,0 0-15-15,1 0 8 0,0-1-1 0,1-1-9 0,2 2 0 16,-1-2-31-16,1 0-34 0,0 0-17 0,1 0-22 0,1 0 11 0,0-1 48 16,2 0 46-16,0 0 49 0,0-1 36 0,1 1-3 0,-1-1-705 0</inkml:trace>
  <inkml:trace contextRef="#ctx0" brushRef="#br0" timeOffset="5977.76">11322 12450 944 0,'4'-4'15'0,"3"-2"8"0,1-1 1 16,-1 1 18-16,-1 1 10 0,0 0 9 0,0-2 7 0,-2 2 0 16,0-1-3-16,0 1-1 0,-1-2-1 0,0 2-4 0,-1 0 5 0,0 0-1 15,-1 1 4-15,-1 0 3 0,0 0 5 0,-1 0-1 0,-1 2 6 16,0-1-3-16,0 0-8 0,-1 0-9 0,-1 1-15 0,0 1-6 0,-1-1 1 15,1 1-8-15,-1 1-6 0,0 0-7 0,0 0-14 0,-2 1 7 16,2 1-3-16,0 0 3 0,-1 1 9 0,1 1-7 0,0-1 6 0,1 1 7 16,-1 2-3-16,0 0 9 0,0 1 0 0,0 0-9 0,0 2 3 0,-1 0-9 15,1 1-3-15,-1 1 0 0,0 0-2 0,1 1-7 0,-1 1 5 0,1 0-8 16,-1-1-3-16,1 1 12 0,1 1-13 0,-1-1 9 0,1-1-7 16,0-1-1-16,0-1 2 0,1-1 1 0,0 0 3 0,2-1-2 0,-1-2-1 15,2 1-5-15,0-2 4 0,0 0-3 0,2 0 5 0,-1-1-3 16,1-1 0-16,1 1-2 0,1-1 0 0,-1-1-3 0,2-1 5 0,0 1-8 15,1-1-9-15,0-1 0 0,0 0-13 0,1 0-1 0,1-1 8 0,1-1-4 16,-1 2-5-16,0-3 6 0,2 1-15 0,-2 0-2 0,0-1 4 16,1 0-17-16,-1 0-2 0,0 0-12 0,0-1-15 0,1 1-9 0,-1-2-16 15,0 0-13-15,-1 0-16 0,1 1-16 0,0-3-8 0,0 2-2 16,1-1 19-16,-2 0 42 0,2 0 38 0,-2 0 33 0,1-1 14 0,-1 1-633 16</inkml:trace>
  <inkml:trace contextRef="#ctx0" brushRef="#br0" timeOffset="7040.08">11492 12440 1076 0,'-3'0'134'0,"-2"2"24"0,1 0-8 15,-1 0-30-15,2-1-25 0,1 0-24 0,-1 0-5 0,2 1-21 0,-1 0-9 16,1-1-4-16,-1 0-9 0,1 0 4 0,1-1 7 0,0 1-2 16,0 0 15-16,0 0 1 0,1-1-1 0,1 0 8 0,0 0 0 0,1 0 1 15,0 1 2-15,2-2-6 0,-1 2-17 0,2-1-1 0,0 0-12 16,0 0-8-16,1-1 5 0,0 1-4 0,0 0-4 0,1-1 9 0,-1 0-10 15,1 0-3-15,0-2 3 0,0 2-10 0,1-1 6 0,-2 0-4 0,1 0 3 16,1-1-3-16,-2 0 3 0,1 0 2 0,0-1-2 0,0 1 8 16,0 0 3-16,-2-1 2 0,2 1-5 0,-1 0 7 0,0-1-13 0,0-1 7 15,0 1 2-15,-1 0-11 0,-1 0 3 0,1-1 0 0,0 1-10 0,-1-2 9 16,-1 1 4-16,1 0-13 0,-1-1 13 0,0 1-11 0,-1 0-2 16,-2-2 9-16,0 2-6 0,0 0-1 0,-1-1 5 0,0 2-5 0,0-1-2 15,-1 1 12-15,0 1-10 0,-1 1 9 0,0 1-6 0,-1-1 0 16,-1 1 0-16,0 1-1 0,0 0 3 0,0 0-8 0,-1 1 3 0,0 1 0 15,0-1 0-15,0 1 0 0,-1 1 2 0,0 1-5 0,0 0 1 0,1 1 5 16,-1 0-2-16,-1 0-5 0,1 1 9 0,-2 0-11 0,0 0 3 16,0 1 6-16,0 0-11 0,-1 1 7 0,1 1 3 0,1-1-3 0,-2 0-2 15,1 1 7-15,0-1-11 0,-1 1 6 0,1 1 4 0,-1 0-7 0,2-1 5 16,-2-1-4-16,2 1 1 0,0 0 1 0,0 1 5 0,1-1-3 16,0 0 2-16,-1 0-4 0,2 0-2 0,1-2 4 0,0 1-1 0,1-1 3 15,2-1-3-15,-1 0 2 0,1 0 0 0,1-1 0 0,0 1 4 0,1-1-1 16,0 0-2-16,2-1 9 0,0 0-1 0,2 0-5 0,-1-1 6 15,2 0-13-15,0 0 0 0,1 1 5 0,0-1-5 0,1-1 1 0,0 0 4 16,-1-1-6-16,1-1 3 0,0 1 3 0,2 0-5 0,-1-2 3 16,0 0 5-16,1-1-7 0,0 0-1 0,1 0 1 0,-1-2-14 0,0 0 4 15,2 0 0-15,-2-1-8 0,3 0 0 0,-1 0-7 0,0-1-6 0,0-1-6 16,1 0 1-16,-2 0-4 0,0-1-2 0,0 1 4 0,1-1 5 16,-2 0-2-16,2 0 5 0,-1-1-3 0,0-1-10 0,0 1 3 0,0-1-5 15,-2 1-4-15,1 0 6 0,1 0 2 0,-2 1-7 0,0-2 18 0,1 1-2 16,-2 0 8-16,0-1 20 0,0 2-9 0,1-2 14 0,-2 0 1 15,0 1 0-15,0-1 6 0,-1 1 4 0,0 1 2 0,0 0 2 0,-2 1 9 16,0 0-2-16,-1 1 9 0,0 1 8 0,-1 1 5 0,-1 0 6 16,0 2 4-16,-1 0-5 0,0 1 1 0,0 0-2 0,-1 1-2 0,0 1-12 15,-1 0-6-15,1 0-8 0,-2 1-11 0,1 0 9 0,-1 1-1 0,1 0-5 16,-1 1 1-16,-1 1 4 0,1-1-12 0,0 2 12 0,0-1 0 16,0 1-10-16,-1 1 9 0,1 1-6 0,0-1-4 0,-2 1 11 0,1 1-3 15,0 0-6-15,-1 0 10 0,1 0-12 0,0 0 3 0,0 0 6 16,-1 0-5-16,1 1-1 0,0-1 3 0,1 1-10 0,0-2-2 0,-1 0 6 15,1 1-7-15,-1-1 9 0,2 1-9 0,-1-2 2 0,0 0-3 0,2 0-1 16,-1-1 7-16,1 0-6 0,-1-1 3 0,1 0-3 0,1-2 1 16,-1 1 2-16,2-2 2 0,-1 2-3 0,0-2 4 0,0 0-6 0,1 0 0 15,0-1 4-15,0 0 3 0,0-1-2 0,1-1 5 0,-1 0 1 0,2 0-12 16,-1-1 12-16,0 0-6 0,1-1-3 0,0 1 6 0,0-1-5 16,1-1-6-16,0 0 9 0,0 0-3 0,0 0-1 0,0-2 6 0,1 1-11 15,0-2 7-15,1 0 3 0,0-1-5 0,0 0 3 0,1 0-3 16,0 1-7-16,0-1 6 0,0 0 2 0,1 2 0 0,-1-2 1 0,2 0-2 15,0 2-2-15,-1-1-2 0,0 2 4 0,-1 0 1 0,0-1 6 0,-1 2-9 16,0-2 3-16,1 2-4 0,-1 0-6 0,1-1 15 0,-1 2-7 16,0-1 3-16,0 2 0 0,0-1-5 0,-1 0 6 0,0 1 2 0,0-1 0 15,-1 2 3-15,0 0-8 0,-1 0 1 0,0 0 4 0,0 0-4 0,0 1 9 16,-1 1-3-16,0 0 2 0,0 0-6 0,0 1 7 0,0 0-3 16,-1 0 0-16,0 1 5 0,1 0-12 0,-2 2 8 0,1-1-9 0,0 1 4 15,-1 0 2-15,1 2-8 0,-1-1 2 0,0 0 2 0,0 0-4 16,0 1 3-16,0 0 5 0,0 0-7 0,-1 1 6 0,0-1-2 0,0 1-4 15,1 0 3-15,-1 0 0 0,-1 1-7 0,1-1 10 0,0 1-8 0,-1-1 2 16,0 0 9-16,1-1-11 0,-1 0 9 0,1 0-5 0,-2-1-6 16,2 0 1-16,-2 0 2 0,2 1 1 0,-1-2 3 0,2 0-5 0,-2 0-2 15,1-1-3-15,1-1-2 0,0 1 6 0,-1-1-8 0,1-1-4 0,0 0-4 16,-1 0-2-16,1 1-7 0,1-2 3 0,-1 1-12 0,0-1-4 16,1 0 2-16,-1 1-9 0,1-2 3 0,0 0-6 0,0-1-7 0,-1 0-13 15,1 0-6-15,1-1-22 0,-2 1-19 0,2-2-23 0,0 0-42 0,1 0-40 16,0 0-46-16,0-1-13 0,0 0 52 0,1-1 71 0,1-1 71 15,-1 0-642-15</inkml:trace>
  <inkml:trace contextRef="#ctx0" brushRef="#br0" timeOffset="7477.46">12423 12140 1184 0,'2'-3'195'0,"-1"-2"28"15,0 0-25-15,0 3-46 0,-1 1-31 0,0 0-24 0,0 1-12 0,-1 0-12 16,1 0-14-16,-2 1-7 0,0 0-12 0,-1 1-9 0,0 1 4 0,0 1-10 16,-1-1 4-16,0 2 6 0,0 0 0 0,-1 1-1 0,1 1 3 15,-1 0-7-15,1 2-7 0,-1-1 11 0,0 1-15 0,0 1 3 0,0 1-4 16,0 1-7-16,0 1 3 0,0 0 0 0,-1 0 3 0,1 1 0 16,0-1-4-16,1 0-1 0,0 1-1 0,0 1 1 0,0-1-1 0,1 2-3 15,0-1-3-15,0 0-5 0,0 0-1 0,-1 0 4 0,1-1-1 16,1 0-1-16,-1 0-2 0,1-2 5 0,1 0-6 0,-1-1 7 0,1 2 5 15,0-3-10-15,0 1 12 0,0-1-1 0,1-2-2 0,1-1 10 0,0 0-6 16,0-1-3-16,0 0 7 0,1 0-10 0,-2-2 4 0,2 1 4 16,0-1-2-16,1 0 1 0,0-1 7 0,0-1-8 0,0 0 5 0,1 1 3 15,0-2-8-15,1 1 5 0,-1-2-11 0,2 1 0 0,0 0-5 0,0-1 5 16,0 1 0-16,0-1 0 0,1-1-3 0,-1 0-2 0,2 0-2 16,-1-1 3-16,0 1 5 0,1-2-11 0,0 1 7 0,0-1-4 0,0 1-5 15,0-1 7-15,0 0 4 0,1 0-13 0,0-1 8 0,-1 0-4 0,0 0-11 16,-1 0 13-16,0 1-9 0,-1 0 0 0,0 0-5 0,0 0 0 15,-2 0-6-15,1-1-2 0,-2 1-1 0,0 1-15 0,0-1-1 0,-1 0-14 16,0-1-5-16,-2 0-4 0,1 0-15 0,-1 0-8 0,0 0-16 0,0-2-25 16,-1 2-16-16,1-2-19 0,-1 0-19 0,0 1-19 0,0-1-32 15,-1 0-20-15,1 0 34 0,-2 0 58 0,1 0 68 0,-1-1-338 0,0 0-74 16</inkml:trace>
  <inkml:trace contextRef="#ctx0" brushRef="#br0" timeOffset="7720.53">12174 12348 1713 0,'-1'-2'332'0,"0"0"-125"15,0 0-71-15,3 0-38 0,2 0-35 0,2-1-15 0,0 1-28 0,1-1-5 16,2 1 3-16,-2-2-7 0,3 2 11 0,-2-1 5 0,2 0 7 16,0 1 11-16,1 0 11 0,-1-1-6 0,2 1 3 0,-2 0-9 0,2 0-9 15,1 0-3-15,1 0-12 0,-1-1-1 0,2 0-7 0,0 1-6 16,-1 0-1-16,1-1 0 0,1 0-5 0,1 1 5 0,0 0-9 0,-1-1 1 15,0 0-2-15,0 0-11 0,-2 0 1 0,0 0-6 0,-1 2-10 16,1-1-4-16,-1 0-3 0,-1 0-16 0,0 1 3 0,0-1-9 0,-2 2-18 16,0-1-10-16,-1 1-28 15,0-1-15-15,-2 1-17 0,1 0-27 0,-2 1-38 0,0-1-45 0,-1 1 4 0,-1-1 46 16,-1 0 46-16,-2 0-619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7:26:02.5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15937 3153 996 0,'-3'-1'20'0,"0"0"-3"0,-1 0 3 0,0-1-1 0,1 0 4 0,0 0 4 15,0 0-2-15,-1 1 3 0,1-1 6 0,0 1-3 0,-1-1 9 16,1 0 2-16,0 0 3 0,1 1 15 0,-2 0 1 0,1-1 7 0,1 2 4 16,-1-2-5-16,2 1-2 0,-2 1-2 0,2-1-9 0,-1 0-6 15,1 0-3-15,-1 1-4 0,1 0 3 0,0 0 3 0,0-1-2 16,0 1 3-16,0 0-2 0,0 0-7 0,-1 0 3 0,2 0-8 0,0 0-1 15,-1 0 1-15,1 0-10 0,0 0 2 0,0-1 0 0,0 1-6 0,1-1 4 16,-1 1 0-16,1-1-5 0,1 1 5 0,-1-1-2 0,-1 0-3 16,2 0-1-16,-1 1-1 0,0 0 1 0,1-1 3 0,-1 1-2 0,0 0-1 15,1-1 3-15,0 1-5 0,-1 0 1 0,2 0 3 0,-1 0-6 0,0 0 2 16,0 0-1-16,0 0-7 0,0 1 1 0,1-1-2 0,0 1 0 16,-1-1-1-16,1 0 0 0,-1 1 0 0,1 0-3 0,0 0 2 0,1-1 0 15,-1 1 2-15,1 0-1 0,0 0 0 0,1 0 1 16,-1-1-2-16,1 2 2 0,-1-1 3 0,2 0-7 0,-2 0 3 0,2 0-4 0,0 0-2 15,0 0 6-15,1 0-4 0,0-1 2 0,1 0 1 0,0 1-6 16,0 0 2-16,1 0 1 0,0 0-4 0,1-1 7 0,0 2-4 0,1-1-1 16,-1-1 0-16,1 2-3 0,0-1 4 0,0 0 0 0,0 0-1 0,0 0 0 15,0-1 2-15,0 1-6 0,1 0 5 0,1 1 3 0,0-2-5 0,0 2 6 16,-1-1-3-16,0 1-4 0,1-1 2 0,0 0-1 0,0 0 1 16,-1 0 2-16,1 1-2 0,0-1-1 0,0 0 2 0,0 0-3 0,0 0 2 15,0 0 5-15,0-1-8 0,1 1 4 0,0 0 2 0,-1 0-7 16,-1-2 8-16,0 1 0 0,0 0-8 0,-1 0 7 0,0 0-5 0,1-1-1 15,-2 1 4-15,0 0-3 0,0 0 3 0,0 0 2 0,0-1-3 0,-1 1 0 16,0 0 2-16,1 0-3 0,-2 0 5 0,0 0 3 0,1 0-7 16,-1 0 5-16,-1-1-7 0,1 1 0 0,-1-1 5 0,0 0-5 0,0 1 7 15,0-1-4-15,2 0-3 0,0 0 3 0,0 0-4 0,1 0 2 0,0 1 2 16,-1-1 2-16,2 0-1 0,-1 1 0 0,0-2 1 0,0 1-6 16,1 1 4-16,-1-1 3 0,0 0-8 0,-1 0 8 0,-1 1-5 0,2-1-4 15,-2 0 8-15,0 1-4 0,-1-1 3 0,1 0 0 0,-1 1-3 16,1-1 0-16,-1 0 3 0,1 1-2 0,-1-1 3 0,0 1 2 0,0-1-8 15,0 0 6-15,-2 0-8 0,1 1 2 0,-2 0 7 0,0 0-5 0,0 0 4 16,-1 0-1-16,0 0-4 0,0 0 1 0,0 0 5 0,0 0-3 16,-1 0 3-16,-1 0-1 0,2 0-5 0,-2 0 6 0,1 0-4 0,0 1 3 15,0-1 1-15,-2 0-3 0,1 0-1 0,0 1 3 0,-1-1-3 0,1 0 3 16,-2 1-1-16,1-2-6 0,-1 1 4 0,0-1-8 0,0 1-2 16,-1-1 2-16,1 1-10 0,-1-1-11 0,-1-1-14 0,-1 1-21 0,1-1-23 15,-2 0-12-15,0 0-20 0,0-1-11 0,0 0 1 0,-1 1-6 0,2 0 0 16,-2-1-16-16,2 0-38 0,-1 0-47 0,1-1 17 0,1 1-587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1:59:25.0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17403 1303 1207 0,'0'-2'32'16,"0"0"-28"-16,1-1 0 0,0 2-1 0,-1 0 1 0,-1 0 2 0,0 1-3 15,0-1 2-15,0 1-1 0,-1-1-3 0,1 1 2 0,-1-1-3 16,0 1 3-16,0-1-1 0,0 1-1 0,0-1 3 0,-1 1-1 0,1 0 4 16,1-1-3-16,-2 1 2 0,2-1 1 0,-1 1-1 0,1-1 1 0,1 0 0 15,-1 1-2-15,1-1 1 0,0 1-2 0,0 0-1 0,1 0 2 16,-1 0-3-16,0 0 2 0,0 0-1 0,1 0 0 0,0 0 3 0,0 0 0 15,0 1 4-15,-1-1 1 0,1 0 0 0,0 0 3 0,0 0-1 16,-1 0 0-16,2 0 2 0,-1 0 0 0,0 0 0 0,1 0 0 0,-1 0-3 16,1 1 2-16,-1-1 0 0,2 0 0 0,-2 0 2 0,1 0-2 0,0 1 0 15,1-1 0-15,-1 1 2 0,1-1 5 0,0 0 1 0,0 0 2 16,0 1-4-16,0 0 0 0,1 0-2 0,-1 0-3 0,1 1 0 0,1-2 1 16,-1 2-1-16,1-1-1 0,1 0 1 0,0 1-2 0,0-1-1 0,1 1 2 15,0 0-5-15,2 0-2 0,0-1 2 0,0 1-5 0,2-1 2 16,0 0-1-16,1 0-3 0,1 0 2 0,1-1 1 0,-1 2 3 0,1-2 0 15,0 1 1-15,0-1-2 0,2 0 1 0,-2 0 0 0,1 0 1 0,-1 0 0 16,1 0-1-16,-2 0 1 0,1-1 0 0,0 1 0 0,-1 0 1 16,-1-1 1-16,1 1-4 0,0-1 2 0,0 1-1 0,1 0-1 0,1-1 1 15,0 0-5-15,-1 0 1 0,0 1-5 0,-1 0 1 0,0 1 0 16,0 0 0-16,0 0-1 0,0-1 0 0,0 1 0 0,0 0 1 0,1-1 1 16,0 1-2-16,-1-1 1 0,0 0-4 0,2 1 4 0,-1 0 0 0,-1 0-1 15,-1-1 2-15,0 1-2 0,0-1 0 0,-1 1 1 0,2-1 2 16,0 0 0-16,1 1-1 0,-2-1 2 0,1 0 0 0,0 0 1 0,1 0 3 15,0 0-2-15,-1 0 1 0,1 0-1 0,0 1-3 0,0-1 3 16,1 0-2-16,0 0 3 0,0 1-2 0,0 0 1 0,1 0-5 0,-3-1 3 16,0 0-3-16,0 0 2 0,-2 0 3 0,0 1-3 0,-1-1 3 0,-2 1-2 15,0-1 1-15,0 0 0 0,-2 0 2 0,0 0 0 0,0-1-1 16,-1 1 1-16,0 0-2 0,-1-1 1 0,0 1 2 0,0 0-4 0,-1 0 2 16,1 0-2-16,-1-1-1 0,-1 1 1 0,1 0 0 0,-1 0-2 0,2 1 0 15,-1-1 3-15,-1 0-4 0,1 0-1 0,-1 0 3 0,1 0-5 16,0 0 4-16,-1 0 0 0,1 0-1 0,-2 0 2 0,2 0-1 0,-1 0 2 15,0 0-2-15,-2 1 0 0,2-1 0 0,-1 0 1 0,-1 1 4 0,0-1 0 16,-1 0-2-16,0 0 3 0,0 0-4 0,0 0-1 0,-1 0 1 16,-1 0-3-16,1 0-4 0,-1 1-1 0,-1-1-9 0,1 0-11 0,0 0-8 15,0 1-16-15,1 0-13 0,-1-1-18 0,0 1-20 0,1-1-27 16,0 0-21-16,1 0-11 0,-1 0 13 0,0 0 39 0,-1 0 33 0,1 0-686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2:20:06.8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14240 7648 1080 0,'-2'-3'15'0,"0"0"-1"0,-1-2-3 15,2 1-5-15,0 0-3 0,0-1-4 0,0 0-3 0,1 1-4 16,0-2 1-16,0 2-3 0,1-2-1 0,-1 0 4 0,1 1-4 0,-1-1 4 16,-1 1-4-16,0 0-713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2:20:07.4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13669 7645 1270 0,'-4'0'123'0,"0"1"-7"0,-1 0-30 0,2 0-23 16,0-1-13-16,2 1-7 0,0-1-8 0,0 1-10 0,1-1-4 15,-1-1-6-15,1 1-4 0,-1-1-3 0,1 0 0 0,0 1 1 0,-1-1 0 16,2 0 7-16,-1 0-2 0,0 0 2 0,1 0 5 0,0 0-2 0,-1 1 7 15,2-1 6-15,-1 0 2 0,2 0 5 0,0 0 2 0,0-1-2 16,1 1 7-16,1-1-1 0,0 0-4 0,-1 0 2 0,2 0-7 0,0 0-4 16,2 0 0-16,1 0-1 0,1 0-2 0,1 0-5 0,1 0 1 15,0 0-9-15,2 0-4 0,1 0 3 0,0 1-8 0,1-1 0 0,1 0-1 16,0 1-4-16,1-2 2 0,1 0 1 0,2 1-3 0,-1-1 2 0,3 0-5 16,-1 0 0-16,-1 1 2 0,0-1-1 0,0 2 2 0,1-2 0 15,1 1 0-15,-1 0-2 0,1 0 3 0,-1 1 3 0,0 0 1 0,0 0 1 16,1 0 4-16,-1 1-5 0,1 0 1 0,0 0 7 0,-1 0-6 15,0 0 3-15,0 0 0 0,1 1-7 0,0-1 1 0,1 1 2 0,-1-1-3 16,0 1 0-16,-2-1 0 0,0 1-5 0,1 0 1 0,-1 0 1 0,-2-1 1 16,1 2 0-16,-1-1-1 0,0 0-1 0,-2 1 1 0,0-1 2 15,-1 0 4-15,-1 1 0 0,-1-2 1 0,1 2-1 0,-1-1-3 0,-1 1 6 16,0 0-1-16,-1-1-1 0,-1 1 1 0,0-1-8 0,-2 1-1 0,0-1 4 16,-1 0-1-16,0 0-1 0,-1 1-1 0,0-1-3 0,0 0-6 0,0-1 1 15,-2 1-1-15,1 0-6 0,-2 0-2 0,0 0-11 0,0 0-7 0,-1 0-6 16,-1-1-7-16,1 1-7 0,-2 0-14 0,1 0-14 0,-2-1-16 15,0 1-17-15,0 1-23 0,0-1-34 0,-2-1-41 0,0 2-34 0,-1-1 32 16,0 2 55-16,-2-1-653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2:27:40.2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11418 10550 1616 0,'-1'5'450'0,"1"1"-191"0,-1 1-106 16,2-2-59-16,0-2-32 0,2 0-32 0,0-3 0 0,1 2-7 0,1-1-3 15,0 0-7-15,1 0-1 0,-1 0-8 0,2-1-3 0,-1 0 8 16,2 1-12-16,-1-2 7 0,2 1-2 0,-1 0 0 0,1-1 2 0,1-1-1 16,1 1 0-16,0-1-6 0,0 1 2 0,1-1 2 0,1 1 0 0,1-2-2 15,1 0 1-15,0 1-2 0,1 0 5 0,1-1 1 0,0 0 4 16,2 0 3-16,-1 0-2 0,1 0 0 0,0 0-1 0,-1 0-6 0,3-1 0 16,-1 1 10-16,1-1-8 0,0 1 4 0,-1-1-1 0,1-1-6 0,0 1-2 15,1 0 4-15,0 0 0 0,-1 0-2 0,1 0 3 0,-1 1-3 16,-2 0-1-16,1 1 7 0,0 0-2 0,0-1-7 0,1 2 8 0,-1-1-15 15,1 1 8-15,0 1 6 0,-1 0-5 0,2 2 5 0,-2-1-2 16,2 0-4-16,-1 1-4 0,1 0 11 0,0 0-6 0,-2 1 5 0,2-1-2 16,-2 0-3-16,3 1 4 0,0 0 1 0,0 0 6 0,-1 1-2 0,0-1-2 15,-1 0 4-15,-1 0-2 0,0 0 6 0,1 0 3 0,-1 0-3 16,0 0 6-16,1 0-9 0,-1-1 0 0,0 1 1 0,-1 0-1 0,0-1 1 16,-1 0-3-16,1 1-2 0,1 0-3 0,-1 0 2 0,1 0 1 0,-1 1 1 15,0 0-7-15,-1-1 1 0,1 1-1 0,0 0 0 0,1-1 6 16,-1 0-4-16,1 0-1 0,-2 0-1 0,0-1 0 0,-1 1 1 0,1-1 4 15,0 0-7-15,0 0 10 0,1-1-10 0,-1 0 2 0,0 0 5 0,1-2-3 16,-2 0-4-16,0 0-7 0,-1-2 2 0,0 0-7 0,2 0 15 16,0 0 2-16,-1 1-3 0,1 0-4 0,-1-1 0 0,0 2-1 0,0 0 5 15,1 0 4-15,-1-1-4 0,2 1 3 0,-1 1-5 0,0 0 6 0,1 0 1 16,1 0 4-16,-2 0-5 0,0 1 2 0,0 0-4 0,-1 0-2 16,1-1 6-16,0 0-8 0,-2-1 7 0,1 0-9 0,1 0 9 0,-1 1-8 15,0-1 5-15,-1 0-1 0,0-1 0 0,-1 2 5 0,1-2-10 0,0 0 9 16,0 1-8-16,1 0 8 0,-1 1-6 0,0 0 2 0,0-1-4 15,-1 1-5-15,1 1 8 0,0-1 2 0,0 1-4 0,0 0 3 0,2 0-2 16,-2-1-5-16,2 2 8 0,-1-1-6 0,-1 0 7 0,0 2-9 16,0-2 9-16,0 1-5 0,0 0-1 0,0 0 6 0,1 1-8 0,-1-1 3 15,0 0-5-15,1 0 9 0,-1 1-5 0,-1-1 2 0,0 0 0 0,-1 1-2 16,1-2-1-16,-1 1 2 0,2 1 2 0,-1-1-7 0,0 0 7 16,0 1 3-16,0-1 1 0,-1-1-4 0,0 1 8 0,0 0-5 0,1 0-3 15,0 0 3-15,0 0 1 0,2-1-9 0,0 1 6 0,1-1 7 0,-2 0-13 16,0-1 8-16,0 1-7 0,-1-2 1 0,0 1 1 0,1-1 2 15,-1 2 2-15,-1-1-3 0,1 0 4 0,0 1-3 0,0-1-4 0,-1 0 0 16,1 1 2-16,-1-1-2 0,1-1 5 0,-1 1-5 0,0-1 6 16,0 0-4-16,1 0 2 0,1 1-1 0,-1 0-3 0,0 0 4 0,1-1-9 15,-2 1 11-15,1-1-8 0,0 0 7 0,0 1-3 0,0 0 4 0,0 0-3 16,0 0 5-16,1 0 0 0,0-1-7 0,0 0 1 0,-2 0-5 16,1 0 3-16,-1 0 1 0,-1 0 2 0,0 0-5 0,0 0 6 0,0 0-6 15,1 0 4-15,-1 0 2 0,1 1-3 0,-1 0 6 0,0-1-6 0,1 0 3 16,-1 1-6-16,0-2 2 0,0 2 2 0,0-1 0 0,0 1-1 15,0-1 2-15,-1 1-1 0,1-1-13 0,-1 0 18 0,1 0-7 0,-1 1 1 16,0-1 11-16,-1 0-12 0,1 0-3 0,-1 0 9 0,0 0-7 0,1 0 8 16,-1 0-3-16,0 0-3 0,2 0 5 0,-2 0-4 0,1-1 4 15,0 1-7-15,0 1 2 0,0-1-4 0,0 0 3 0,-1 1 4 0,-1-1 1 16,-1 2-1-16,1-1 2 0,0 0-4 0,-1 0-3 0,-1 0 6 16,1 1-3-16,-1 0 5 0,0-1-4 0,0 0-4 0,0 1 1 0,0 0 6 15,0 0-8-15,-1-1 7 0,-1 0-9 0,0 1-3 0,-2-1-1 0,2 1 6 16,-2 0 0-16,1-1-10 0,0 0 12 0,-2 0-21 0,1 0 0 15,-1 0 2-15,0-1-10 0,-1 0-8 0,-1 0-10 0,-1 0-10 0,0 0-18 16,-1-1-4-16,-1 0-21 0,-1-1-34 0,-1-1-40 0,-2 0-67 0,0-1-54 16,-1-2-18-16,0 1 28 0,-2-2-639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2:44:31.2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5510 8935 1130 0,'-1'-3'49'0,"0"-2"-13"0,0-1-1 16,1 1 4-16,0 1 6 0,1 1-1 0,0-1-3 0,-1 1-10 0,1-1-13 16,-1 1-8-16,0 0-7 0,1-1 0 0,-1 1 0 0,1 1 0 15,-1-1 0-15,0 0 0 0,0 0 0 0,1 0 4 0,-1 0 8 0,0-1 9 16,0 2 10-16,1-1 7 0,-1 0 9 0,0 0 6 0,0 0 5 15,1 1 1-15,0-1 0 0,-1 2-6 0,0-1-6 0,1 1-5 0,1-1-6 16,-1 1-5-16,0 0-9 0,1 0-8 0,-2 0-5 0,3 1-6 0,-2 0 0 16,1-1 1-16,1 1-4 0,-1 0 0 0,0 0-3 0,1 1 0 15,-1-1 0-15,0 0 2 0,1 0 0 0,0 0 0 0,-1 1-3 0,0 0-1 16,0 0 5-16,1-1 1 0,0 1 3 0,-1 0 0 0,1-1 1 0,0 1 1 16,0-1 5-16,0 1 2 0,0 0 1 0,0 0-2 0,1 0 0 15,-1 0 1-15,1 1 0 0,1-2 4 0,-1 2-5 0,1-1 2 0,0 0-2 16,0 1 2-16,-1-1 4 0,2 0 0 0,0 1 2 0,0-1-3 0,0 1 1 15,0-1-6-15,0 1 6 0,1 1-4 0,-1-1-1 0,1 1-2 16,-1 0-2-16,1 0-4 0,-1 0 2 0,1 0-1 0,0 0-4 0,1 0 1 16,-1 0-1-16,1 0-2 0,0 0 3 0,-1-1 4 0,0 1-3 15,2-1 4-15,-2 2-4 0,1-2-1 0,0-1 2 0,1 2 1 0,-1-1 0 16,1-1-4-16,0 2 2 0,0-2-5 0,-1 1 6 0,0-1 3 0,0 1-2 16,0-1 0-16,1 0 1 0,1 1-3 0,-1-2 2 0,1 2 2 15,0 0-3-15,-1-2 0 0,1 2-1 0,-1-1-3 0,0 1 1 0,1-1 3 16,-1 1-5-16,0-1 4 0,1 1-6 0,-1 0-1 0,-1-1 5 0,1 1-2 15,1 0 3-15,-1-1-6 0,1 2 2 0,0-2-3 0,-1 2 3 16,1-1 3-16,1 1-3 0,1-1-1 0,-2 0 0 0,1 1-2 0,0-1 2 16,-1 0 4-16,0-1-3 0,2 1 1 0,-1-1-2 0,-1 0-2 0,1 0 4 15,0 0 2-15,0 0-5 0,0 0 6 0,0-1-6 0,0 1-1 16,0-2 7-16,0 1-5 0,-2 0 7 0,2-1-3 0,-1 1 2 0,1-1-1 16,-1 0 0-16,-1 1 4 0,0 0 0 0,0-1 1 0,-1 0-4 0,2 0-1 15,0 1-2-15,0-1 3 0,0-1-2 0,1 2 2 0,-1-2-4 16,1 1-1-16,0 0 2 0,0 0 4 0,0 0-5 0,0 0 2 0,0 1-2 15,0-2-6-15,0 1 10 0,1-1-3 0,0 1 0 0,0-1-2 16,0 1-3-16,1-1 0 0,0 1 0 0,0 0 5 0,-1 0-3 0,-1 0 0 16,1 0 0-16,-2 1-1 0,1-1-1 0,-1 1 5 0,1-1 0 0,0 1-1 15,-1-1 1-15,1 1-2 0,-1-1 4 0,1 0 3 0,-1 1-4 16,1 0 3-16,0-1-5 0,-1 1-5 0,1 0 7 0,1 0-1 0,-1 0 2 16,1 0-2-16,-3 0-1 0,2 0-3 0,-1 0 3 0,0 0 2 15,1 0 0-15,-1 0-3 0,1 0-2 0,1 0 2 0,-2 0 1 0,1 0 3 31,0 0-2-31,0 0-1 0,0-1-5 0,0 1 5 0,-1-1-1 0,1 1 2 0,0-1-1 0,0 1-4 0,0-1 2 16,0 1-5-16,0-1 7 0,0 1 1 0,1-1-1 0,0 0-1 0,1 1-2 16,0 0 0-16,-2-1-1 0,1 1 9 0,1 0-3 0,-2 0 1 15,1 0-3-15,-1 0-1 0,1 0 1 0,0 0 2 0,1 0-1 0,-1 0-3 16,1 0-1-16,-2 0 0 0,2 0-1 0,0 0 5 0,-2 0 0 16,1-1-3-16,1 1 4 0,-3-1-8 0,2 1 4 0,-2-1 3 0,0 0-2 15,2 0 0-15,-1 0-2 0,1 0-2 0,-1-1-1 0,2 1 7 16,-2-1 0-16,1 1-2 0,-1-1-2 0,0 1 0 0,0-1-3 0,1 1 7 15,-1 0 0-15,1-1-3 0,0 1 1 0,-1 0-1 0,2 0-1 0,-1 1 2 16,1-1 3-16,0 1-7 0,0-1 7 0,-1 0-10 0,0 1 6 16,-1-2 3-16,0 1-5 0,1 1 4 0,-1-1-4 0,0 0 0 0,1 1-1 15,-2-2 5-15,2 2 0 0,-2 0-1 0,2-1-1 0,-2 0 1 0,0 0-4 16,1 1 3-16,-2 0 1 0,2-1-4 0,0 1 3 0,0 0-4 16,-1-1 4-16,-1 1-1 0,1 0 3 0,-1 0-5 0,2 0 5 0,-1 0-3 0,1 0 1 15,0 1 7-15,1 0-7 0,0-1 4 0,0 0-7 0,-1 0 5 16,1 1-4-16,0 0 4 0,-1 0 1 0,1 0-5 0,-2 0 1 0,2 1 0 15,-1-2-2-15,1 2 5 0,-1-1 0 0,0 0-3 0,2 0 4 16,0 0-7-16,-1-1 3 0,1 1 2 0,-2 0 1 0,1 0-4 0,0-1 3 16,0 2-4-16,-1-1-3 0,2-1 10 0,0 1-5 0,0 0 4 0,0 0-6 15,0 0 0-15,0 0-1 0,0 1 6 0,1-2 2 0,0 1-2 16,1 0-1-16,-2 0-4 0,2-1-2 0,-1 1 6 0,-1 1 1 0,2-1-1 16,0-1 3-16,0 2-8 0,0-1 2 0,0-1 2 0,0 2 0 15,-1-1-1-15,-1-1 3 0,2 0-3 0,-2 0-4 0,1 0 9 0,1 0-5 16,0 0 2-16,1 0-2 0,0 0 1 0,-1-1-3 0,0 0 3 0,0 0 4 15,-1-1-5-15,1 1 3 0,-1 0-4 0,2 0 1 0,-1-1 0 16,0 2 0-16,1-2 0 0,0 1 1 0,0-1-1 0,0 1-1 0,0-1 1 16,-2 1 3-16,2-1-4 0,-2 1 2 0,2 0 1 0,0-1-7 0,0 1 10 15,0 0-4-15,0 0 2 0,-1 0-1 0,0-1-3 0,1 1-1 16,-1 0 2-16,0 0 4 0,1-1-4 0,-1 1 3 0,1-1-7 0,1 2 4 16,0-3 2-16,-1 2 1 0,0-1-1 0,-1 1-1 0,0-1-3 0,-1 0 2 15,1 0 1-15,0 1-1 0,0-1 1 0,0 0-3 0,0 1 2 16,0-1-4-16,1 0 7 0,-1 1 0 0,0-1-1 0,0 2-3 0,-1-1-1 15,1 0 0-15,0 0 0 0,0 1 7 0,1 0-5 0,-1 0 2 16,0 0-1-16,0 0-2 0,0 0 3 0,0 0 2 0,-1 0-3 0,0 0 2 16,1 0 0-16,-1 0-3 0,0 0 2 0,0 0 3 0,1 0-4 0,-1 0-2 15,0 0 7-15,-2 0-12 0,1 0 7 0,0 0 5 0,-1 0-5 16,0-1 2-16,0 1-2 0,-1-1-1 0,1 1-2 0,0-1 9 0,-1 1 1 16,1 1-2-16,-1-1-2 0,1 1-2 0,0 0-2 0,-1-1 6 0,2 1 0 15,-1 0-1-15,-1 0-3 0,1-1-3 0,-1 1 4 0,-1 0-1 16,2 0 3-16,1 0-4 0,-1-1 2 0,-1 1-7 0,1-1 6 0,-1 1 3 15,1-1-2-15,-1 0 0 0,0 0-2 0,0 0 0 0,-1 0-2 16,0-1 6-16,1 0-1 0,0 1-2 0,0-1 0 0,-1 1 0 0,1-1 0 16,1 0 1-16,0 0 2 0,0 1-1 0,-1-1-1 0,1 0-3 0,-1 0 3 15,-1 0-2-15,2 0 5 0,-2 0-5 0,2 0-1 0,-1 0-2 16,2 0 1-16,-2 0 3 0,2 0 3 0,-1-1-2 0,1 1-5 0,-2 0 2 16,1 0-1-16,1-1 7 0,0 1-5 0,0-1 2 0,0 0-4 0,-1 0-3 15,0-1 4-15,-1 1 2 0,3-1 4 0,-1 0-4 0,1 0 0 16,0 0-6-16,-1 0 3 0,0 0 3 0,0 0 3 0,0 0-4 0,0 1-3 15,0-1-2-15,1 0 3 0,-1 1 5 0,0 1-2 0,1-1 1 0,1 1-6 16,0-1 2-16,1 0 0 0,-1 1 4 0,1 0-2 0,-1 0 1 16,-1 1-2-16,2-1-4 0,-1 0 5 0,0 0 1 0,1 1-1 0,0-1-1 15,-1 0 1-15,0 0-3 0,1-1 2 0,-1 1 1 0,0 0 3 16,1-1-4-16,0 1 4 0,-1-1-4 0,1 0 0 0,0 0 4 0,0 1-4 16,-1-1 3-16,1 1-7 0,-1 1 4 0,-1-1-3 0,1 0 2 0,0 0 3 15,-1 1-2-15,1-1 1 0,-1 1-4 0,1 0 6 0,1 1-5 16,0-1 4-16,-1 0 0 0,0 1-2 0,1 0 0 0,-2 0 1 0,0-1 2 15,0 0-1-15,0 1-2 0,0-1 1 0,1 1-2 0,-1-1-1 0,1-1 5 16,-1 1-1-16,0 0 1 0,0 0-5 0,0-1 5 0,-1 1-4 16,0 0 1-16,-1-2 6 0,1 2-7 0,0-1 0 0,-1 0-2 0,0 0 4 15,1 0 0-15,-1 1 4 0,1-1-2 0,-1 0-1 0,-1 0-5 16,2 1 3-16,-2 0 3 0,1-1-1 16,-1 0 4-16,1 0-6 0,-1 0 0 0,0 0-1 0,1-1 5 0,1 2-2 15,0-2 0-15,-1 2-5 0,1-1 4 0,-1 0-3 0,0 0 2 0,0 0 6 16,0 0-8-16,-2-1 5 0,2 1-3 0,-1-1 0 0,2 0-1 15,-1 0 3-15,0 0-4 0,-1 1 3 0,1-2-3 0,-1 2 2 0,2-2 1 16,-2 1-1-16,1 1 3 0,0-2-5 0,-1 2 1 0,0-1 1 0,0 0 0 16,1 1 0-16,-1 0 3 0,1-1-6 0,0 1 3 0,0-1 0 15,1 1-4-15,-1-1 10 0,0 0-6 0,0 1 2 0,0-1-3 0,0 1-1 16,0-1 1-16,1 1 2 0,-1-1 2 0,0 1-3 0,0-1 0 0,2 0 4 16,0 0-2-16,0 0-3 0,0 1 4 0,-1-2-5 0,0 2 2 15,1 0 0-15,-1-1 1 0,1 1-3 0,-1-1 3 0,1 1 2 0,1-1-4 16,-2 1 3-16,1 0-3 0,0 0 2 0,0 1 1 0,-1 0-1 15,1 0-3-15,-1 1 5 0,-1-1-5 0,1 1 3 0,-1 0 1 0,1 0-6 16,0 1 3-16,1-1 1 0,-1 1 1 0,1-1-2 0,-1 1 4 0,0-1-5 16,0 2 1-16,-1-2 1 0,1 0 0 0,-1 0 1 0,1 1 3 0,-1-1-5 15,1 0-2-15,1 0 6 0,0 0-6 0,0 0 7 0,0 0-3 16,1 0-1-16,-2-1-2 0,0 1 1 0,0-1 1 0,0 1 0 0,0 1 5 16,0-2-5-16,0 2 1 0,0-1-1 0,0-1-2 0,0 1 2 0,0 0 1 15,0-1-3-15,-1 1 4 0,1 0-2 0,-1-1 0 0,0 0 1 16,0 1-2-16,-1-1 1 0,0 0-3 0,1 0 6 0,1 0-5 0,-1 0 7 15,0 0-3-15,0 1-2 0,0-1 3 0,0 0-4 0,0 0 3 16,0 0-1-16,1 1-3 0,-2-1 1 0,1 0 4 0,1 1-3 0,-2-1 3 16,1 1-1-16,1 0 3 0,0-1-7 0,0 0 4 0,0 0-1 0,0 1-7 15,-1-1 6-15,1 1-1 0,-2-1 1 0,2-1-4 0,-1 1 8 16,-1-1-7-16,2 1 5 0,-2 0-1 0,1 0-2 0,0 0 5 0,1 0-7 16,-1 0 7-16,-1 0-3 0,2 0-2 0,-1-1 2 0,1 1-3 0,-2 0 0 15,2-1 3-15,-3 0-1 0,2 1 1 0,0 0-1 0,0-1 2 16,1 1 0-16,0 0-2 0,0-1 3 0,0 1-4 0,-1-1 2 0,-1 1-5 15,1 0 8-15,0-1-2 0,-1 1 1 0,2 0 3 0,-1-1-9 0,0 1 5 16,1-1-5-16,0 0 3 0,1 1 0 0,0-1 0 0,0 0 2 16,1 0 1-16,-1 1-4 0,0-1 3 0,0-1-3 0,0 1 0 0,-1 0 0 15,1 0 0-15,0 0 3 0,0-1-4 0,0 1 6 0,0-1-4 16,0 1 2-16,1-1-4 0,0 1 5 0,-2-1-3 0,1 1 0 0,0-1 2 16,0 1-1-16,-1 0 2 0,1-2-5 0,1 2 6 0,-2-1-5 0,2 1 2 15,-2-1 3-15,1 2-2 0,-1-1 2 0,-1-1-3 0,1 1-2 16,0 1 4-16,0-1-4 0,1 0 1 0,0 0 5 0,-1 1-10 0,2 0 4 15,0 0-1-15,0 0 1 0,1 0 2 0,-2 0 1 0,1 0-2 0,-1 0-2 16,-1 0 3-16,2 0-4 0,-1 1 5 0,0 0 0 0,0 0-2 16,-1-1 0-16,0 0-1 0,0 1-1 0,1-1 4 0,0 1-3 0,-2-1 4 15,1 1-3-15,-2-1-6 0,1 1 7 0,1-1-2 0,0 1 3 16,-1 0 3-16,0 0-3 0,0-1 1 0,0 1-2 0,0 0-2 0,0 0 2 16,1 0-1-16,-2 0-2 0,1 0 1 0,0 0-1 0,0 0 0 0,1 1 1 15,0-1 3-15,0 1-4 0,1-1 1 0,0 1 2 0,2-1 0 16,-1 1 2-16,-1-1-2 0,0 0-1 0,-1 0-4 0,1 0 3 0,1-1-2 15,-2 2 8-15,1-2-3 0,-1 1-1 0,1-1 4 0,-2 1-6 0,2 0 1 16,-2 0-1-16,2-1-1 0,-1 0-2 0,-1-1 0 0,1 0 3 16,-1 0 3-16,1 1-2 0,0 0 7 0,1-1-4 0,0 1-3 0,0 0 3 15,-1 0-2-15,1 0-1 0,0 0 1 0,0-1 2 0,-1 1-3 0,1 1 2 16,0-1-3-16,1 1 0 0,0-1-1 0,0 0-1 0,2 0 1 16,0 0 6-16,0 1-1 0,-1 0-3 0,1 0 5 0,-1-1-10 0,0 0 5 15,0 0 0-15,1 1 5 0,-1-1-2 0,-1 0-3 0,1 1 1 16,-1 0-8-16,1-1 9 0,0 2 0 0,0 0 0 0,-2-1 2 0,1 1-6 15,1-1 1-15,0 1 3 0,0 0-3 0,0 0 6 0,0 1-1 0,1 0-6 16,-1 0 1-16,1 0 3 0,-1 1 2 0,1-1-5 0,-1-1 10 16,1 0-14-16,-1 0 2 0,2 1 6 0,-1-1-5 0,0 0 6 0,-1 0-4 15,0-1 2-15,-1 2-5 0,0-2 4 0,1 0-1 0,-1 1 3 16,0-1 0-16,0 0-3 0,-1 0 0 0,1 1 2 0,0-1-2 0,-1 1 3 16,0 0 0-16,-1-1-6 0,0 1 3 0,0 0 1 0,1-1 0 0,1 2-3 15,-1-1 8-15,-1-1-13 0,0 2 4 0,0-2 7 0,1 1-9 16,-2 0 11-16,1-1-4 0,-1 0-1 0,0 1-3 0,0-1 3 0,0-1-1 15,0 0-2-15,0 1-1 0,2-1 0 0,0 1 3 0,0-1-1 0,0 0 1 16,-1 1-1-16,0-1 0 0,-1 0-3 0,1 0 7 0,-1 0-2 16,0 0 1-16,1 1-2 0,-1-1 4 0,1 0-9 0,-2 0 2 0,1 1 8 15,0 0-7-15,1 0 5 0,-1-1-4 0,0 1-1 0,0 0-2 0,0 0 4 16,-1-1 0-16,0 1 0 0,1 0 3 0,-1 0-2 0,1 0-3 16,0 0 3-16,0 0-1 0,0 0-1 0,0-1 5 0,-1 0-10 0,1 0 4 15,-2 0 3-15,1 0-1 0,0-1 0 0,-1 0 3 0,1-1-8 16,0 1 1-16,0-1 6 0,0 2-2 0,1-1 3 0,0 0-2 0,1 0-2 15,0 1 0-15,0-2 1 0,-1 1 1 0,0 1 0 0,1 0-2 0,-1-1-1 16,0 1 3-16,0 0-3 0,0 0 5 0,1 0 1 0,0 1-1 16,0-1-2-16,0 0-1 0,0 0-3 0,0 0 0 0,0 0 1 0,1 1 2 15,-2-1-2-15,0 0-2 0,-1 0 8 0,1 0-6 0,0 0 4 0,0 0-1 16,-1 1-1-16,1-1-2 0,0 0 2 0,-1 0 0 0,1-1-2 16,-1 1 3-16,1 0-4 0,-1 0 6 0,0 0-3 0,1 0 3 0,0 0-2 15,-1 1-1-15,1 0-1 0,1-1 1 0,0 1 0 0,0 0 0 16,2 0 1-16,-1-1 0 0,0 0-1 0,0 2-3 0,0-1 6 0,0 0-3 15,0 0 3-15,0 0-1 0,0 0-4 0,1-1-1 0,-1 1 1 0,0 0 1 16,1 0 2-16,-2 0 5 0,1 0-9 0,1 0 5 0,-2 0-6 16,0 1 2-16,1-1 3 0,-1 1-3 0,1-1 2 0,0 2 1 0,0-1 2 15,0-1 0-15,0 2 0 0,0-2-8 0,-1 1 5 0,0-1-3 0,-1 1 5 16,1-1 1-16,-1 1-3 0,0-1 3 0,1 1-5 0,-1 0 0 16,1-1 2-16,1 0 1 0,0 0 0 0,1 0 2 0,-1 1-4 0,1-2 3 15,-1 1-3-15,-1 0 7 0,1 0-7 0,0 0 3 0,0 0-6 16,-1 0 1-16,2 0 4 0,-1 0-3 0,1 1 9 0,-1 0-11 0,2-1 7 15,-2 1-6-15,1-1 1 0,-1 1 3 0,0 0 0 0,1-1 2 0,0 1-5 16,0 0 5-16,0-1-5 0,-1 2 4 0,2-2 1 0,-3 2-2 16,2-1 0-16,-1-1 0 0,-1 2-3 0,0-2 6 0,0 1-7 0,0-1 5 15,0 1-3-15,1-2-4 0,0 1 8 0,0-1-8 0,0 0 8 0,-1 0-5 16,0 0 1-16,0 0 0 0,0 0 0 0,0 0 5 0,0 0-5 16,0 0 3-16,0 0-6 0,1 0 6 0,0 0-2 0,0 0 1 0,-1 0 2 15,0 0-6-15,2 1 4 0,-2 0-1 0,0-1-3 0,0 1 5 16,-1 0-6-16,1 0 3 0,0 0 3 0,1-1-7 0,-1 1 11 0,-1 1-5 15,1-2 3-15,-1 1-4 0,1 1-3 0,-1-1 2 0,-1-1-5 0,2 1 10 16,-2 0-2-16,1 0-2 0,0 1 1 0,1-1-1 0,-1-1-2 16,2 1 2-16,0 0-1 0,1 0 0 0,-1-1 3 0,2 1-3 0,-2 0 4 15,1 0 1-15,0 0-2 0,0 0-4 0,1 1 0 0,0-1-6 0,0 1 7 16,1-1 2-16,-1 0 1 0,1 0-2 0,-1 1-5 0,0 0 6 16,-1-2-7-16,0 1 8 0,1 0-1 0,-1 0-5 0,0 0 4 0,0 0-1 15,-1 0-1-15,1-1 4 0,-1 1 0 0,0-1-3 0,-1 1 2 0,1 0-1 16,-1-1-1-16,0 0 2 0,1 0 0 0,-1 0-5 0,2 1 7 15,0-1-10-15,1 0 6 0,-1 1 3 0,0-1-3 0,0 0 6 0,1-1-7 16,-1 1 1-16,1 0-2 0,-1 0 2 0,1 0 5 0,0 1-6 16,1-1 0-16,0 1 4 0,0 0-5 0,0-1 3 0,-1 1 2 0,1 0-5 15,-2 0 2-15,2 0 2 0,0 0-2 0,-1 0 0 0,0-1 5 0,-1 1-4 16,0 0 1-16,0 0-3 0,-1-1 0 0,1 1 2 0,-1 0 2 16,0 0 0-16,1 0-3 0,0-1 2 0,1 0-4 0,1 1 7 0,-1 0 0 15,0 0-1-15,-1-1-3 0,1 1-2 0,-1 0-4 0,0-1 4 16,0 1 3-16,0-1-1 0,0 0 2 0,-1 0-2 0,2 0-2 0,-2 0 0 15,1 0 5-15,-1 1-8 0,1-1 6 0,-2 0-5 0,1 0 1 0,1 1 5 16,-1-1-4-16,1 1 5 0,0-1-6 0,0 0 3 0,-1 0-2 16,1 0 3-16,-2 0 1 0,0 0-3 0,1 0 3 0,-1 0-1 0,1 0-2 15,-1 0 1-15,0 0 3 0,1-1-8 0,0 0 5 0,0 0-1 0,0-1 0 16,-2 0 0-16,0 0 4 0,1 0-6 0,-2 0 0 0,0-1 1 16,1 0-6-16,-1 0 7 0,2 0 0 0,-2 1 2 0,1 0-4 0,0-1 3 15,0 0-5-15,1 0 4 0,0 2 3 0,0-2-2 0,-1 1 2 0,1 0-2 16,0 0 0-16,-1 0 0 0,0 1 4 0,1 0-6 0,0-1 3 15,0 1-1-15,-1-1-4 0,1 0 4 0,0 0 4 0,-1 1-7 0,-1-2 6 16,1 1-2-16,-1 0-6 0,0 0 8 0,0 0-3 0,2-1 1 16,-2 1-1-16,1 0 4 0,0 0-3 0,1 0 0 0,1 0 3 0,-1 1-7 15,1-2 1-15,-1 2 0 0,0-1 1 0,-1 0 0 0,1 1 4 0,0 0-2 16,0 0-2-16,1-1 1 0,-1 2-1 0,1 0 1 0,-1-1 4 16,0 0-3-16,1 0-2 0,-1 0 5 0,2 1-11 0,-2-1 7 0,0 0 3 15,0 0-3-15,0 1 2 0,2 0 0 0,-2 0-5 0,2-1-2 0,-1 1 10 16,1-1-5-16,0 0 1 0,0 1 0 0,-1-1-3 0,1-1-4 15,0 2 9-15,0-1-1 0,0 1 0 0,0-1 3 0,1 1-6 0,2 0 1 16,-1 0 3-16,1 0-3 0,0 0-2 0,-2 1 8 0,0 0-11 0,0-1 5 16,-1 1 3-16,0 0-5 0,1 0 3 0,-2-1-1 0,1 1 0 15,-1 0-6-15,-1-1 9 0,1 1-6 0,-2-1 0 0,1 0 3 0,-2 0-6 16,1 0 4-16,0 0 4 0,0 0 0 0,1 0-1 0,0 0 0 16,0 0-4-16,1 0 2 0,-1 0 3 0,0 0 0 0,0 0-1 0,0 0 4 15,0 1-12-15,0 0 7 0,0-1 2 0,0 1-3 0,0-1 5 0,1 1-3 16,1-1-1-16,-1 0-3 0,0 0 7 0,0 0-3 0,-1 0-2 15,0-1 3-15,0 1-4 0,-2-2-2 0,2 1 5 0,-1 1-2 0,-1-2-3 16,1 0 4-16,-1 0-2 0,1 1 1 0,-1-1 4 0,1 1 1 16,0-2-4-16,0 2 3 0,0 0-9 0,-2 0 4 0,1 0 4 0,0 0-4 15,0 0 7-15,2 1-5 0,-2 0-1 0,1 0-4 0,0-1 7 0,-1 1 1 16,1 0-1-16,0 0 3 0,0 0-7 0,0 0 0 0,-1 0 3 16,1 1 1-16,0-1-1 0,-1-1 0 0,2 1-4 0,-2 0 1 0,1-1 1 15,0 1 6-15,1-1-5 0,0 1 3 0,1-1-7 0,-1 1-3 0,-2 0 11 16,0-1-6-16,0 0 5 0,-1 1-2 0,-1-1-3 0,0 1-4 15,-2 0 9-15,0 0-2 0,1 0 1 0,-2-1 2 0,0 0-6 0,0 1-1 16,-1-1 2-16,-1 1 1 0,0 0-5 0,-1 0 2 0,0 0-9 0,0-1-3 16,-3 0-4-16,2-1 0 0,-2 2-7 0,0-2-1 0,-1 1-4 15,0-2-7-15,0 0 2 0,-1 1-2 0,0-1-3 0,-1-1-8 0,-1 0 1 16,-1 0-11-16,-1 0 2 0,0-1-2 0,-2-2-12 0,-1 1-6 0,-1-1-17 16,-1 0-11-16,-1-1-13 0,-1 0-16 0,-1 0-19 0,0 0-22 15,-3 0-17-15,-1-1-9 0,0 0-2 0,-1 0 18 0,1-1 41 0,-1 0-658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3:08:29.1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15424 8262 1376 0,'-1'-2'199'0,"0"1"-12"0,0-1-50 15,1 1-47-15,0 0-27 0,0-1-22 0,1 2-17 0,0-1-7 16,0 1-9-16,1 0-5 0,-1 0-3 0,0 0-2 0,0 0 2 0,0 0 1 16,-1 0 2-16,1 0-2 0,0 0-2 0,-1 0 1 0,1 0 2 0,-1 0 6 15,0 0 7-15,0 0 11 0,0 0 5 0,0 0 15 0,0 0 0 16,1 0 3-16,0 0 1 0,0-1-13 0,0 1-6 0,0-1-3 0,0 0-3 15,1 1-2-15,0-1 6 0,1 0-8 0,0 0-5 0,0 1-3 16,1-1-1-16,0-1-3 0,1 2 2 0,0-2-5 0,1 1-3 0,1 0 2 16,0-1-2-16,0 1 4 0,1-1-1 0,0 1-2 0,0-1-2 15,0 1 1-15,0 0 0 0,0-1 6 0,0 1 2 0,0 1-2 0,1-2 1 16,-1 2 0-16,0-1 2 0,2 1 0 0,-2 0 5 0,1-1-4 0,0 0-3 16,-1 0 2-16,0 1-2 0,0-1 1 0,0 0 4 0,2 0-8 0,-1 1 0 15,0-1 4-15,0 1-2 0,0-1 8 0,1-1 0 0,-1 2-1 16,1 0-6-16,-1-1 1 0,1 0-2 0,0 0 4 0,0 1 4 0,0-2-4 15,-1 1-1-15,1 1-2 0,0-1 0 0,0 0-2 0,0 0 8 16,1 1-3-16,0-1-5 0,-1 0 2 0,3 0-4 0,-2 0 0 0,1 1 7 16,-1 0-6-16,0-1-1 0,0 0 1 0,0 0-6 0,0-1 4 0,-1 1 0 15,2 0 0-15,-2-1-2 0,1 2-2 0,-1-2 1 0,0 0-1 16,1 2 1-16,-1-1-1 0,0-1-1 0,0 2-3 0,-1-1 3 0,1 0 3 16,0 0 4-16,0 1-3 0,-1-1-3 0,1-1 1 0,0 2 0 0,-1 0-1 15,0-1 7-15,1 0-4 0,1 1-1 0,-1 0 2 0,1 0-8 16,0-1 8-16,0 0-1 0,1 1 1 0,-1-1-2 0,2 0 1 0,-2 0-3 15,1 1 2-15,-2-1 6 0,1-1-3 0,0 2-2 0,0-1-3 16,0-1 2-16,0 2-1 0,-1-2 4 0,1 1 2 0,0 0-1 0,0 0 0 16,1 0-1-16,-1 0 0 0,0 1 1 0,-1-1 0 0,0 0-6 0,2 0 7 15,-1 1-8-15,0 0 3 0,0 0 3 0,0 0-4 0,1 0-2 16,-1 0 0-16,1 1 2 0,0 0-2 0,0 0 6 0,0-1-3 0,1 1 5 16,-2 0-7-16,1 0 2 0,1-1 0 0,-3 1 1 0,2 0 5 0,-1 0-1 15,1-1-1-15,1 1 0 0,0-1 1 0,-1 0-1 0,-1 1 4 16,2-1-7-16,-2 1 4 0,1-1-6 0,1 1 2 0,-1-1 2 0,-1 1 4 15,0-1-4-15,1 1 0 0,-1 0 1 0,0-1-7 0,0 0 6 16,1 1-1-16,-2-1-1 0,2 1-3 0,-1-1 2 0,-1 1 0 0,0-1 1 16,-1 0 4-16,1 0-5 0,-2 1 0 0,0 0 1 0,2 0 1 0,-3-1 0 15,2 1 5-15,-2-1-7 0,1 1 4 0,0 0-4 0,-1 0-3 16,1-1 6-16,0 1-4 0,-1-1 0 0,-1 1-1 0,0 0 1 0,1-1-4 16,-1 1 7-16,-1-1-4 0,0 0-1 0,0 1 1 0,0-1-2 0,0 0 0 15,-1 1 2-15,0-1 6 0,1 0-7 0,-2 0-1 0,1 0 0 16,-1 0-4-16,0 1 2 0,-1-2 5 0,0 1-6 0,1 0 1 0,-1 0-5 15,0 0-4-15,0 0 4 0,-1 0-3 0,0 0 1 0,1 0-6 0,-1-1-3 16,0 1-9-16,0-1 3 0,0 1-4 0,-1-1-5 0,0 1-10 16,0 0-12-16,0-1-7 0,0 0-7 0,-1 0 0 0,1 0-15 0,0 0-14 15,-2 0-19-15,1 1-28 0,1-2-27 0,-2 1-21 0,1 0-31 16,-1 1-25-16,1-1 3 0,-1 1 33 0,1 0 63 0,-2 1 42 0,1-1-643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3:10:17.2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666 10629 1215 0,'-4'-1'29'0,"-1"0"-10"0,0-1-1 0,2 1 3 0,1-1 0 15,0 1 4-15,0 0-3 0,1-1 3 16,0 2-3-16,-1-2-1 0,2 1-1 0,-2 0-2 0,1 0 0 0,1 0-4 16,-1 0-1-16,0 1-2 0,0-1 1 0,1 1 1 0,0 0-5 15,0 0 4-15,0 0-3 0,0 1-3 0,0-1 13 0,0 1-4 0,0 1 2 16,0-1-3-16,0 1-2 0,1-1-6 0,0 1 1 0,0 0 4 0,0-1-6 16,0 0 0-16,0 0-4 0,0 0 1 0,1 0-2 0,-1-1 8 15,2 0-3-15,-1 0-1 0,0 0-2 0,1-1-1 0,0 0 1 0,1 0 3 16,-1 0 0-16,1-1-2 0,0 1 1 0,0-1-6 0,0 1 6 15,0-1 1-15,1 1 2 0,-1 1-1 0,2-1 3 0,-1 1-2 16,0 0 1-16,1 0 10 0,0 0-7 0,0 1 8 0,0-1-1 0,0 1 3 0,0 1 2 16,0-1 2-16,0 0 3 0,0 0-7 0,0 0 1 0,1 0 0 0,-1 0 1 15,1-1 3-15,-1 1 3 0,1-1-5 0,0 0 4 0,0 0-5 16,0 0 5-16,0-1-3 0,1 0-3 0,-1 0-1 0,2 1-1 0,-1-2-2 16,-1 1-1-16,2 0 6 0,0-1-7 0,0 1-1 0,0-1-4 15,1 0-3-15,0 0-3 0,0-1 3 0,1 0-12 0,-1 1-5 0,0-1 2 0,-1 0-2 16,2 0 13-16,0-1 4 0,0 0 1 0,-1 0-7 0,1 0 5 15,-2 1-8-15,1 0 4 0,-1 0 3 0,1-1-1 0,-1 2-1 0,1-2 0 16,0 2-1-16,-1 0 0 0,-1-1 11 0,1 1-4 0,0 0 8 16,1 0-6-16,0 0-4 0,-1 1 3 0,0-1-3 0,-1 0 5 0,1 1-4 15,-1 0-3-15,0 0-2 0,0 0 1 0,1 0 1 0,-1 0 2 0,1 1-6 16,-2 0 4-16,0 0-5 0,1-1-1 0,0 1 6 0,0 0-3 16,-1 0 3-16,2-1-6 0,-1 1 3 0,0 0-5 0,0 0 5 0,0 1 3 15,0-2-2-15,0 1 1 0,1 0-3 0,0-1 5 0,0 1 0 0,-1 0 3 16,1 0-1-16,1-1 0 0,0 1 2 0,-1-1-1 0,0 1 1 15,-1-1 1-15,0 1-13 0,0 0 7 0,1-1-7 0,-2 1 0 0,1 0 13 16,0-1-1-16,0 1 2 0,-1-1-4 0,1 0 4 0,-1 1-6 16,0 0 11-16,1 0-3 0,-1 0 0 0,0 0-1 0,-1 1-9 0,0 0 6 15,0 0 0-15,0-1-1 0,1 1 5 0,0 0-5 0,1 0-5 0,-1 0 3 16,1-1-1-16,1 0 4 0,0 0-4 0,1-1 4 0,2 0-4 16,-1-1-2-16,3 0 8 0,0 0-4 0,1 0-1 0,0 0-7 0,0 1 1 15,-1-2-4-15,1 1 6 0,-1 0 4 0,0-1-7 0,0 1 1 0,0 0-6 16,-1 0 4-16,1 1-1 0,0-1 3 0,-2 1 2 0,1 0-4 15,0 0 0-15,-1 0 0 0,1 1-2 0,-2 0 4 0,0 0-6 0,0 0 3 16,0 1 1-16,0-1-4 0,1 0 8 0,-1 0 0 0,1 0 0 0,0 1-6 16,0-1 6-16,1 0-7 0,-1 0 4 0,1 0 9 0,-1-1-7 15,1 1 2-15,0-1-4 0,0 1 3 0,1 0 0 0,0-1 3 0,1 0-1 16,0-1-4-16,1 1-2 0,-2-1 2 0,1 0 1 0,-2-1 2 16,2 1 0-16,-1-1-6 0,-1 1 2 0,1 0-7 0,-1 0 10 0,1 0-3 15,0 1 4-15,-1-1-6 0,0 0 2 0,0 2-3 0,0-2 1 0,-2 1 6 16,1 1-8-16,-1 0 2 0,0 0-6 0,0 0 7 0,-1 0-1 15,0 1 7-15,1-1 2 0,0 0-8 0,-1 0 3 0,2-1 1 0,-1 1-4 16,-1-1 10-16,1 1-5 0,0-2-2 0,0 2 7 0,1-3-9 0,-1 2 8 16,1-1 0-16,1 0-3 0,-1 0-1 0,0 0-1 0,1 1-1 15,1-2-1-15,-1 2 7 0,1 0-7 0,-2-1 1 0,0 1-3 0,0-1 1 16,1 0 1-16,-2 0 2 0,1 0 3 0,0 0-8 0,0 0 1 16,0 1 0-16,0-1-1 0,1 1 3 0,-2-1 3 0,1 2-7 0,-1-1 5 15,1 0-8-15,0 0 5 0,0 1 4 0,0-1-5 0,0 1 5 0,-1-1-8 16,0 0 7-16,1 0-5 0,0 0 8 0,1-1-1 0,-1 2-3 15,0-2-3-15,0 1 1 0,1 1 3 0,0-2-1 0,-1 1 8 0,1 1-9 16,-1-2 1-16,1 1 1 0,0 0 1 0,1-1 0 0,-1 1 2 0,1-2-8 16,0 2 4-16,1-1-1 0,-1-1 0 0,-1 2 4 0,0-2-2 15,-1 2 0-15,0-1-5 0,0-1 6 0,0 2-7 0,0-2 10 0,0 1-1 16,0 0-4-16,1 0-2 0,0 0 0 0,0 1 5 0,-1-2-1 0,1 2 4 16,0-2-7-16,0 2 0 0,-1-1-1 0,0 1 2 0,0 0 3 15,0 0 2-15,0-1-5 0,1 1 3 0,0 0-2 0,0-1-3 0,0 1 6 16,1 0-2-16,-1 0 3 0,1 0-7 0,0 0 6 0,-1 0-1 15,0 0-2-15,1 1 4 0,-1-1-6 0,2 0-2 0,-1 0 2 0,2 0 1 16,-1 1 0-16,-1-1 2 0,0 0-4 0,0 0 1 0,0 0 0 0,-1-1 0 16,0 2 2-16,1-2 2 0,0 1-5 0,0 0 3 0,-1-1 2 15,-1 1-6-15,1 0 1 0,-1 0 2 0,1 0-4 0,0 0-2 0,-1-1 8 16,-1 2-6-16,1-1 1 0,-1 1 5 0,0 1-5 0,1-1 2 0,0 0 0 16,1 0 1-16,0 0-4 0,-2 0 5 0,1 1-1 0,1 0 1 15,-1 0 0-15,-1-1-1 0,1 1-1 0,0 0 1 0,-1 0-3 16,2 1 3-16,-2 0-1 0,1-2-3 0,0 1 6 0,0-1-3 0,1 2 0 15,-1-1-3-15,1 0 4 0,-3 1-2 0,1 0 0 0,0-1 5 0,-1 2-7 16,0 0 2-16,0-1 1 0,0 0 0 0,1 1 0 0,-1 0 4 0,1 0-4 16,-1 0-2-16,1 1 1 0,-1-1 1 0,1 1-5 0,-1 0 9 15,1 0-4-15,0 0-2 0,0-1 8 0,0 1-13 0,0 0 10 0,-1 0 0 16,-1-1-1-16,1 0-3 0,0-1 9 0,0 1-8 0,2 0 2 16,-1 0 10-16,1 0-18 0,-1-1 11 0,1 1-4 0,-1 0 0 0,1 0-1 15,-1 0 4-15,0 0-2 0,0 0-2 0,1-1 6 0,-1 1-6 0,1 1-3 16,-1-1 7-16,2 0-2 0,-2 1-3 0,2-1 8 0,0 1-12 15,-1-1 4-15,0 1 2 0,1-1-3 0,-2 0 4 0,1-1-1 0,-1 1 1 16,1-1-6-16,0 1 9 0,-1 0-6 0,1 0 3 0,0-1-1 0,-1 0 1 16,1-1-2-16,-1 0 1 0,2 0 2 0,-2-1-1 0,1 0-1 15,0 0 5-15,-1-1-1 0,0 0-2 0,-1 0 5 0,-1 1-14 0,1-1 10 16,-1-1-5-16,0 1-1 0,1-1 8 0,-1 1-7 0,-1-1 3 16,0 1-3-16,0-1 4 0,-1 0-8 0,0 1 8 0,0-1-4 0,0 1 2 15,-1 0 2-15,0 0-6 0,0 0 3 0,0 0-2 0,-2 0 1 0,1 0-6 16,0 0 7-16,0 1-7 0,-1 0-3 0,-1 1 4 0,1-1-3 15,0 1-12-15,-1-1-4 0,-1 1-15 0,0 1-21 0,-1-1-6 0,0 1-24 16,0 1-26-16,-1-1-47 0,-1 1-44 0,0 1-71 0,-2-1-74 0,0 2-17 16,-1 0 52-16,-2 0-625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3:12:10.0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14590 8033 1641 0,'-3'-2'222'0,"0"-1"-70"15,-1 0-60-15,1 0-27 0,0 0-17 0,2 2-3 0,-1-1-9 0,1 1-8 16,0 0-1-16,0 0-11 0,0 0-2 0,0 0-9 0,0 0-2 0,0 0 3 31,1 0-2-31,-2 0 6 0,2 1 3 0,-1-1 1 0,1 0 12 0,0 1 3 16,0-2 11-16,0 1 2 0,1 1-2 0,0 0 8 0,0-2-11 15,0 1 4-15,1 1 0 0,-1-2-6 0,1 1 1 0,0 0-7 0,0 1-2 16,0-1-7-16,1 1 2 0,-1-1-2 0,1 1-6 0,0-1 0 0,1 1-7 16,1 0-4-16,-1 0 5 0,1 0-5 0,1 1 5 0,0-1-5 15,1 1-4-15,1 0 3 0,-1-1-3 0,2 0 7 0,-2 2-3 0,2-1 0 16,-1 0-4-16,1-1 0 0,2 1 8 0,0-1-2 0,1 0 5 16,0-1 1-16,1 1-4 0,0 0 3 0,0-1 4 0,0 0-2 0,1 0 2 15,0 1-4-15,0-1 2 0,-1 1-1 0,2 1 1 0,0-1 1 0,-1 1-4 16,1 0 4-16,1-1-5 0,-2 1 4 0,1-1-2 0,0 1 0 15,0 0 0-15,-1 0-2 0,1 0 1 0,1-1-4 0,0 1 5 0,1 0 0 16,0-1-2-16,1 0 1 0,1 0-4 0,0-1-6 0,0 1 8 0,1-1-3 16,0 0 1-16,1 0-2 0,-1-1-4 0,1 0 3 0,-1 0-2 15,0 1 7-15,0-1-4 0,-1 1-3 0,0-1 4 0,-1-1-6 0,0 1 7 16,1 0 4-16,-1-1-5 0,0 2 8 0,-2-1-7 0,1 0 1 16,-2 1 3-16,0-2-2 0,1 2 6 0,0-1-11 0,-1 1 6 0,1-2-9 15,0 2 2-15,1-1 7 0,-1 0-7 0,0 0 6 0,-1 1-9 0,1 0-1 16,0 0 5-16,1 0-1 0,0-1 4 0,-1 2-3 0,0-2-3 15,0 1 1-15,1 0 0 0,0 0 5 0,1-1-5 0,-1 2 0 0,1-1 1 16,2-1-7-16,1 2 10 0,0 0-4 0,-1-1 3 0,-1 1-1 0,-1-1-2 16,-1 1 0-16,0-1 1 0,1 1 1 0,-1-1-3 0,0 0 2 15,-1 0-2-15,-1 1 3 0,0-1 1 0,1 1 0 0,-2-1 1 0,0 1 0 16,0 0-2-16,-1 0 5 0,1 0-6 0,1 0 4 0,-1 1 0 16,1-1-3-16,0 1 5 0,0-1-10 0,1 0 6 0,-2 0-1 0,2 1 1 15,-1 0 0-15,0-1-3 0,1 1-4 0,1-1 3 0,1 0 3 0,1 0 2 16,-1 0-2-16,0 0-5 0,-1 0 6 0,0 0-9 0,1 0 11 15,-1 0-2-15,0 0-5 0,1-1 6 0,-1 1-9 0,-1-1 5 0,1 0 5 16,-1 1-5-16,-1-1 2 0,-1-1 0 0,1 1-8 0,0 0 8 0,1 0-2 16,-1 0 4-16,-1 0-2 0,2 0 1 0,-2 1-1 0,1-1-3 15,-1 1 5-15,2-1-4 0,-3 0 5 0,3 0-5 0,-1 1 2 0,0 0-1 16,2-1-1-16,0 0 3 0,0 0-3 0,0 0-1 0,-1 1-1 16,-1 0 2-16,0-1-2 0,0 0 8 0,0 0-8 0,0 1 7 0,1-1-7 15,-1 0-1-15,0 0 9 0,0 1-8 0,2 0 7 0,-3-1-6 0,1 0 4 16,-2 0-9-16,1 0 7 0,0 1 1 0,0-2-4 0,-1 2 5 15,0-1-3-15,0 0 0 0,-1 0 2 0,0 0 2 0,0-1-2 0,0 1 0 16,-1 0 0-16,1-1 0 0,-1 1 1 0,2 0 6 0,-2-1-5 0,3 1 4 16,0-1-6-16,1 1-3 0,1-1 7 0,0 2-5 0,1-1 4 15,-1 0-5-15,1 0 1 0,-1 0-2 0,1 1 1 0,-1-1 6 0,0 0-5 16,1 0 1-16,-1 1-1 0,1 0-4 0,0 0 5 0,-1-1 0 16,0 1-4-16,1 0 6 0,-1 0-9 0,2 0 4 0,-2 0 0 0,1-1 2 15,0 1 3-15,-1-1-3 0,0 1 3 0,0 0-5 0,0-1 1 0,0 1 2 16,0-1-2-16,0 1 1 0,1-1 1 0,1 1-7 0,0-1 7 15,2 1 0-15,0-1 0 0,1-1 2 0,-1 2-5 0,3-1 1 0,-1 0 0 16,1 0 2-16,0 1-2 0,0-1-2 0,-1 0 2 0,-1 0-3 0,1 0 4 16,0 0 1-16,0 0-1 0,0 0 5 0,0 0-4 0,0 0 2 15,-1 0-1-15,1 0-1 0,0-1 5 0,2 2-7 0,0-2 5 0,0 1-7 16,0 1 1-16,-1-1 9 0,0 0-7 0,-1 0 4 0,0 1-3 0,0 0-2 0,-1 0 1 0,1-1 2 0,-2 1 1 16,-1 0-1-16,1-1 1 0,-1 0-4 0,1 1 0 0,1-1 4 15,0 1-2-15,-1 0 3 0,0 0-4 0,0 0-3 0,1 0 5 0,-1 0-2 16,2 0 3-16,0 0-3 0,-1 0-2 0,0 0 4 0,-2 0-5 0,0 0 7 15,0 0-5-15,-2 0-4 0,1 0 7 0,-1 0-6 0,-1 0 6 16,0 1 2-16,-1-1-4 0,0 0 3 0,-2 0-5 0,0 0 2 0,0 1-2 16,-2-1-1-16,1 0 6 0,-2 0-9 0,-1 1 9 0,-1-1-6 0,-1 0-1 15,0 0 9-15,-2 0-6 0,0 0 3 0,-1-1-4 0,-1 1-2 16,1 0-1-16,-2-1 3 0,-1 0 2 0,1 1-4 0,-1-1-2 0,1 0-1 16,-1 0-7-16,0-1 5 0,1 1-5 0,-1-1-10 0,-1 1 2 15,1-2-12-15,-1 2 3 0,0-2-5 0,0 0-4 0,-1 0-4 0,1-1-8 16,-2 1-1-16,0-1-9 0,-1-1-7 0,-1 0-9 0,-1 0-26 0,-1-1-31 15,-2 0-46-15,-1-1-66 0,-4 0-77 0,0-1-60 0,-3-1 38 16,1 1-624-16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3:31:52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7910 10309 1646 0,'-1'0'229'0,"1"0"-73"16,-1 0-60-16,1 0-34 0,-1 0-24 0,0 0-16 0,-1 0-10 0,0 0-2 16,0 1-7-16,-1 0 1 0,0 0-5 0,-1 0-1 0,-1 1 2 15,-1 0 4-15,0 0-3 0,0 1-1 0,-2 0 0 0,1 0-3 0,-1 0 6 16,0 1 0-16,-1 1-3 0,2-1 2 0,-1 1 2 0,0 0-3 16,1 0 3-16,-2 1-1 0,0-1-1 0,0 2-4 0,-1-1 2 0,0 1-6 15,0-1-6-15,0 2-2 0,-1 1-10 0,1 0-4 0,-2 1-3 0,1 0 6 16,-2 0 5-16,3 1 10 0,-1 0-2 0,0-1 7 0,1 1 0 15,0 0-2-15,1 0 12 0,-1-1-7 0,2 1 3 0,0-1-4 0,0 1 4 16,0-1-3-16,1-2 5 0,0 1 4 0,1-2-8 0,0 0 2 16,1 0-3-16,0-1 0 0,1 0 4 0,0-1 2 0,0 1 2 0,1-2-7 15,0 0 3-15,1-1-3 0,1 0-1 0,-1 0 5 0,2-1-6 0,0-1 4 16,0 0-1-16,0 0-2 0,0 0 7 0,0 0 1 0,0-1 4 16,0 1 2-16,0 0 3 0,1-1-4 0,1 0 6 0,-1 1 3 0,1-1-2 15,0 0 1-15,1 1-9 0,0 0-1 0,0 0-2 0,1 0 6 0,0 1-3 16,0-1 0-16,2 1-1 0,0-2-5 0,1 2 3 0,0-1-2 15,0 0-5-15,0 0 3 0,1 1-1 0,-1 0-5 0,1 0 3 0,1 1 2 16,-1 0 1-16,0 0-3 0,1 1 0 0,-2-1-7 0,2 1 3 0,-2 0 6 16,2 0-2-16,-1 0 4 0,0 0-6 0,0 0 2 0,-2 0-1 15,1 0 4-15,-1-1-2 0,0 0-2 0,-1 1-2 0,0-1 2 0,-1 0-1 16,1 0 3-16,-1 1-4 0,-1-1-5 0,0 0-1 0,-1 0-14 16,0-1 6-16,1 1-4 0,-2-1 2 0,1 0 1 0,-1-1-4 0,1 1-1 15,-1-1-3-15,0 0 5 0,-1-1-6 0,1 1 3 0,-1-1-5 0,1 0 1 16,-2 0-2-16,1 0-7 0,-1 0-4 0,0-1-13 0,0 1-4 15,-1-1-8-15,1-1-10 0,-1 1-8 0,-1-2-3 0,1 2-8 0,0-2 5 16,-1 0 0-16,1 0 19 0,-1-1 23 0,1 0 17 0,-1 0 15 16,0 0-617-16</inkml:trace>
  <inkml:trace contextRef="#ctx0" brushRef="#br0" timeOffset="437.4">7602 10583 1260 0,'-1'0'151'0,"-2"2"6"0,0-2-28 0,0 2-28 0,1-1-20 16,1 0-11-16,-2 0-15 0,2 1-8 0,-1-1-10 0,1 1-7 0,-1-2 1 16,1 2-5-16,0-1-3 0,0 0-3 0,0 1-2 0,1-1-4 15,-1 1 3-15,1-1 2 0,0 0 0 0,0 0 3 0,1 0-2 0,0-1-3 16,1 1-1-16,1 0 2 0,1 0-4 0,-1 0-3 0,1-1-2 0,1 1-3 16,0 0 0-16,0-1 6 0,2 3-10 0,0-2 9 0,1 2-2 15,0-1-3-15,1 1 12 0,1 0-5 0,0 0 2 0,1 0-1 0,1 0 4 16,-1 0-3-16,1 0 8 0,0-1 3 0,1-1-7 0,0 1 4 15,0-1-9-15,1-1-1 0,-1 0 4 0,0 0 1 0,0-1-2 0,0-1-2 16,0 1-2-16,0-1 1 0,0 0 5 0,-1-1 5 0,0 1-3 16,0-1 3-16,0-1-8 0,1 1-1 0,-2-1 2 0,1 1-4 0,0 0 4 15,-1 0-6-15,2-1 0 0,-2 1-9 0,1 0 8 0,0 0-2 0,1 0 0 16,0 0 3-16,-1 1-9 0,0 0 5 0,-1 0 0 0,0 1 3 0,-1 0-2 16,0 1-2-16,0-2 1 0,-1 2 1 0,1 0-1 0,-2 0 7 15,0 1-10-15,1-1 5 0,-1 0-3 0,1 0-9 0,-2-1 11 0,0 2-4 16,0-1 2-16,0 0-1 0,-1 0-2 0,0 0-7 0,0-1 7 0,-2 1 4 15,2 0-5-15,-3 0 1 0,2 0-4 0,-2 1-1 0,0 0 1 16,0-1 1-16,-1 1-8 0,1-1-7 0,-1 0-10 0,0 1-7 0,-2-1-8 16,2 1 4-16,-1-1-7 0,-1 1-1 0,1-1-2 0,0 1-14 15,0-1 7-15,-1 0-7 0,0 0-1 0,1 0-9 0,0 0-3 0,-1 0-9 16,1 0 0-16,0-1 4 0,-1 0-14 0,0 0 0 0,0 0-26 16,0 1-35-16,0-1-35 0,-1 0-9 0,0 0 36 0,0 1-664 0</inkml:trace>
  <inkml:trace contextRef="#ctx0" brushRef="#br0" timeOffset="8366.58">7085 4273 1966 0,'-3'4'202'0,"0"0"-90"0,0 1-71 15,1 2-26-15,-1-2-14 0,1 1 0 0,1 1 0 0,-1 1-1 0,1 2-4 16,-1-1-10-16,0 2-3 0,-1 0-1 0,-1 0 2 0,0 2 7 0,-1 0-1 15,-2 0 5-15,0 1 0 0,-1 0 2 0,0 0 6 0,-1-1-1 16,0 1 3-16,-1 0-1 0,0 1 5 0,0-2 0 0,-1 0 6 0,0 0 4 16,0-1-5-16,-1 0 0 0,1-1-6 0,-1 0 0 0,2-1-1 15,0-1 2-15,-1-1 1 0,2 0-4 0,0-1 0 0,-1-1-3 0,4 0-2 16,-1-2 3-16,1 1-4 0,-1-1 0 0,1 0 4 0,1-1-10 16,0 0 3-16,1-1-6 0,0 1-2 0,0-1 1 0,0 1-2 0,2 0 0 15,-1-1-3-15,1 0 3 0,-1 1-4 0,2-1 3 0,-1 1 4 0,1-1-1 16,-1 1 2-16,2 0-2 0,0-2 1 0,-1 2-3 0,2-1 2 0,-1 0 2 15,1 0-4-15,0 0 8 0,1-1 1 0,0 2 3 0,2-1 11 16,0 0-1-16,0 1 7 0,1 0 2 0,1 0 1 0,0 0 6 0,2 1-2 16,0 0 2-16,0 1-3 0,1 1-1 0,1 1-3 0,0 0-5 15,2 0-1-15,0 1-4 0,-1-1-3 0,2 0 1 0,-2 1-4 0,1 0 0 16,0-1-2-16,-1 1 3 0,-1-2-1 0,0 0-2 0,-1 0 4 0,0-1-12 16,0 0 3-16,-1-2-3 0,0 0-9 0,0 0 3 0,-1-1-11 15,0 0-2-15,-1-1-1 0,0-1-9 0,1 0 0 0,-2 0-4 0,0-1-1 16,0 0-1-16,-1-1-9 0,-1 1-9 0,0-2-10 0,-1 0-5 0,0 0-3 15,-1-1-8-15,0-1-9 0,0 0-20 0,0-1-10 0,0 0-7 16,0-1 20-16,0 0 29 0,-1-1-526 0</inkml:trace>
  <inkml:trace contextRef="#ctx0" brushRef="#br0" timeOffset="8679">6880 4619 1603 0,'-4'1'212'0,"0"1"-66"16,0 0-53-16,1 0-26 0,2 0-26 0,1-2-6 0,2 1-16 0,-1 0-4 16,2 0-3-16,1 0-9 0,1 1 5 0,0-1-4 0,1 0 0 0,0 1 2 15,1-2-3-15,0 1 0 0,0 0-2 0,1 0 3 0,2-1 1 16,-1 0 5-16,0 0 5 0,1 0 8 0,1 0 10 0,0 0 7 0,2 0 3 16,0 0 0-16,2 1-4 0,0-1 0 0,2 0-8 0,1 0 0 15,0 0-8-15,1-1-6 0,-1 1 5 0,1-1-10 0,0-1 4 0,1 1-5 16,-1-1-6-16,0 0 2 0,0 0-5 0,1-1 1 0,0 0 1 0,-3 1-3 15,1-1 6-15,-1 0-5 0,-1 1 1 0,1-1-1 0,-1 0-2 16,0-1 4-16,-1 1-6 0,0 0 1 0,-2-1-7 0,0 1-10 0,0 0-5 16,0-2-15-16,-2 1-14 0,1 0-22 0,0-1-27 0,-2 0-35 0,0 1-37 15,0 0-28-15,-1 0-43 0,-1 0-15 0,-2 0 45 0,-1 0-663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3:36:35.3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7751 4243 1407 0,'-6'-6'61'0,"-1"-1"-35"0,-2-2-9 0,4 3 3 15,0 1 6-15,1 0 2 0,1 2-5 0,-1 0-5 0,2 0-8 0,-1 2-4 16,2-1 0-16,-1 1-5 0,1 0 1 0,0 1-2 0,0 0 0 16,1-1 0-16,0 1-1 0,0 0 0 0,1-1 1 0,0 1 2 0,0 0 4 15,0-2 8-15,0 1 7 0,-1 1 5 0,1-1 3 0,-1-1 2 0,0 1-1 16,0 0 3-16,0-1 1 0,0 1 0 0,1-1 0 0,-1 1 0 16,0-1-3-16,1 2-1 0,-1-2-4 0,1 1-7 0,-1 0-2 0,0 1-5 15,1-1-2-15,0 0 1 0,0 1 0 0,1 0-2 0,-1-1 1 0,1 2-5 16,0-1 0-16,0 1 2 0,0-1-1 0,1 1-1 0,-1-1 0 15,2 1 0-15,-1 0 2 0,0 0 1 0,2 0 0 0,-1 0-1 0,0 1 0 16,1-2 3-16,0 1 1 0,1 0 1 0,-1 0 4 0,0-1 1 0,2 0 3 16,0 0 0-16,-1-1-1 0,1 0 1 0,-1 0-1 0,1 1 3 15,2-1 2-15,-2 0 0 0,2 0 1 0,-2 0 1 0,1 0 0 0,0 0 2 16,-1 0 0-16,2 1 0 0,-2 0-2 0,2 0-1 0,-2 0-4 16,2 0-3-16,-1 0-5 0,1 0-4 0,0 1 0 0,-1 0-2 0,1 0 1 15,1 0-5-15,-1 1 2 0,1-1-2 0,0 0 0 0,1 1 1 0,0-1-1 16,1 1-1-16,0 0 0 0,1-1-2 0,0 0 1 0,-2 0 3 15,1 1-2-15,0-1 0 0,-1 0-1 0,1 0-2 0,0-1 1 0,-1 1 1 16,2-1 2-16,-1 0-3 0,1 1 3 0,-1-2-2 0,0 1 0 16,1-1 1-16,0 1 0 0,0 0-1 0,0 0 2 0,0-1-1 0,0 0-1 15,1 0 5-15,-1 0-2 0,1 0-1 0,0 0 4 0,2 1-4 0,0-1 1 16,0 0 2-16,1 0 0 0,0 0-1 0,-1 1 0 0,2 0 2 16,0-1-2-16,1 1 1 0,2 0 2 0,0 1-5 0,-1-1 2 0,1 0 0 15,-1 0-1-15,0 0 1 0,0 0 1 0,0 1-2 0,0 0 0 0,1-1 1 16,-1 0-2-16,0 1 3 0,0-1 0 0,-1-1-1 0,0 1 2 15,-1-1 1-15,2 0-2 0,-1 1 4 0,1-1-3 0,0-1 2 0,-1 1-2 16,1-1 2-16,-1 1 0 0,2-1 0 0,-1 0 3 0,2 0-3 0,-1 0-1 16,1 1 0-16,-1-2-2 0,-1 1-2 0,0 1 3 0,0-2-4 15,0 2 0-15,0-1 1 0,0 1-1 0,0 0 1 0,1-1 0 0,-2 2-2 16,-1-1 0-16,1 0 0 0,0 1 3 0,1-1-1 0,0 1 1 16,1 0-2-16,-1-1-2 0,0 1 3 0,1 0-2 0,0 0 1 0,-1 0 1 15,3 0-2-15,-1 0 2 0,-1 0-2 0,1 0 0 0,-1 0 3 0,-1-1-1 16,0 1-1-16,1 0 0 0,-1-1 0 0,1 1 1 0,-1-1 0 15,0 1 1-15,-1 0-1 0,0-1-3 0,1 0 3 0,-1 0 0 0,0 1 1 16,1 0 1-16,0 0 1 0,-1-1 1 0,0 1-3 0,1-1 0 0,0 0-1 16,0 1 1-16,1-1-1 0,0 0-1 0,1 0 0 0,-1 1 0 15,-1 0-2-15,0 0 3 0,0 0-2 0,0 0-1 0,0-1 1 0,0 1-1 16,-1 0 0-16,0 0 2 0,1 1-2 0,-2-1 2 0,0 0 1 16,1 0-2-16,0-1 1 0,0 1 0 0,0 0-1 0,0-1 1 0,-1 1 0 15,0-1 0-15,0 0 1 0,0 1-1 0,0 0-1 0,2-1 1 0,-1 0-2 16,1 1 0-16,0-1 2 0,0 1-1 0,-1 0 1 0,0 0-2 15,1 0 3-15,-1-1-3 0,1 1 0 0,-1-1 3 0,2 2-4 0,-1-1 1 16,0 0 5-16,0 0-6 0,0-1 1 0,0 1 2 0,1 0-4 16,0 0 3-16,1-1-3 0,-2 1 3 0,2 0-1 0,-2 0 0 0,1-1 2 15,1 1-1-15,0 0-2 0,1 0 3 0,-1 0 0 0,0-1-1 0,-1 0 3 16,0 0-5-16,0-1 4 0,-1 1-2 0,2-1 1 0,-1 1 1 16,1 0-2-16,0 0-1 0,-2 0 2 0,2-1-1 0,-1 0-2 0,1 1 4 15,1-1-2-15,-1 1 0 0,-1-1-2 0,1 1 3 0,0-1-1 0,0 1 0 16,2-1 2-16,-1 1-3 0,2-1 1 0,-1 1-2 0,-1 0 1 15,1-1 0-15,0 1 0 0,-1-1 0 0,0 1 1 0,1-1-2 0,0 1 1 16,-1-1 0-16,0 1 2 0,0-1 0 0,0 1 2 0,1-2-2 0,1 2-1 16,-2-2 3-16,1 2-4 0,0-1 3 0,-1 0-1 0,3 1 0 15,-2-2-1-15,1 3-1 0,0-2 3 0,-1 0-2 0,1 2 0 0,-1-1 0 16,1 0 0-16,0 1 0 0,-1-1 0 0,1 1 0 0,-1 0 0 16,1-1-1-16,0 1-1 0,0-1 0 0,1 0 1 0,-2 1-1 0,1 0 3 15,-1 0-3-15,2 0-1 0,0-1 3 0,1 1-2 0,-1-1 2 0,-1 0-1 16,0 1-1-16,1-1 0 0,-1 0 0 0,1 0 4 0,0 0-3 15,-2-1 1-15,2 1-1 0,-3 0 0 0,2-1 1 0,0 1 3 0,1 0 0 16,-1 0-2-16,1 1 0 0,0-1-3 0,0 1 0 0,0 0 3 0,2 0-1 16,-1-1 1-16,1 1-1 0,-1 0-5 0,0-1 5 0,0 1-2 15,0 0 0-15,-1 1 2 0,0-1-6 0,-1 1 4 0,0 0-2 0,-2-1 2 16,3 0 6 0,-1 0-2-16,1 0-1 0,-1 1 1 0,0 0-6 0,0-1 5 0,1 1 0 0,1 0-2 0,0 1 1 15,0-2-1-15,0 2 0 0,-1-1 2 0,1 0-1 0,0 1-2 16,0-1 3-16,0 2-3 0,0-1 1 0,-1-1 3 0,0 2-2 0,1-2 0 15,-1 2-2-15,1-1 2 0,0 0-2 0,-1 0 5 0,2 0-2 0,0-1-2 16,0 2-2-16,0-2-1 0,-1 2 1 0,0 0 3 0,0-1 2 16,0 0-4-16,1 1 5 0,-1-1-5 0,-1-1 1 0,1 2 4 0,0-1-3 15,0 1 1-15,0 0 3 0,0 0-4 0,-1 0 1 0,1 0 3 0,0 0-6 16,2 0 1-16,-2 0-2 0,1 0-1 0,-2 1 0 0,2-1 5 16,-1 0 0-16,0 0-2 0,-1 0 2 0,0 0-4 0,0 0 2 0,0 0 0 15,-1 0 0-15,0-1 0 0,1 1 0 0,-1 0-1 0,-1-1 2 16,1 0 0-16,-1 0 1 0,3-1-3 0,0 1 1 0,-1-1-2 0,1 2-1 15,-1-2 5-15,0 1-3 0,0-1 3 0,-1 2-3 0,1-2 0 0,-1 1-3 16,0 0 2-16,0-1 3 0,-1 1-2 0,2 0 1 0,0 0-2 16,-1-1 5-16,1 1-3 0,-2-1 2 0,1 2-4 0,2-2-1 0,0 1-1 15,0-1 2-15,0 0 2 0,0 1-1 0,-1-1 2 0,0 0 0 0,0 0-1 16,1 1-1-16,-2-1 2 0,1 0-5 0,0 0 5 0,0 0-3 0,1 0 2 16,-1-1 2-16,1 1 0 0,0 0 0 0,1-1-3 0,1 1-3 15,0 0 1-15,0 0 5 0,1 0-3 0,-1 0 1 0,1 1-1 0,-1-2-1 16,0 2 1-16,0-1-3 0,-1 1 4 0,0 0 0 0,1-1-1 0,0 1 1 15,0 0 0-15,-1 0-1 0,1 0 3 0,0 1-2 0,1-1 0 16,1 0-3-16,-1 1 1 0,0 0 0 0,-2-1 1 0,1 0 2 0,-1 1-1 16,-1 0-1-16,0-2 0 0,-1 2 0 0,0-1 0 0,0 0 2 0,0 0-2 15,1 1 2-15,0-1 1 0,-1 0-2 0,-1 1 0 0,1 0-1 16,1-1-1-16,-1 0 2 0,1 0 0 0,-1 0-1 0,-2 0 3 0,1 0-2 16,-3 0 0-16,1 0 0 0,0 0-2 0,-2 0 3 0,0 1-1 15,-2-1 0-15,-1-1 1 0,-1 2-2 0,1-1 2 0,-2 0-1 0,0 0-1 16,-2-1 2-16,1 0-4 0,-2 1 0 0,-2-1 0 0,0 0-2 0,-1 0-1 15,-1 0-2-15,-1-1-3 0,-1 1-7 0,-1-1-7 0,-2 0-15 16,-1 0-13-16,0-1-24 0,-3 0-28 0,-1 0-35 0,-1-1-46 0,-3-1-54 16,-3-1-47-16,-2-2-58 0,-6-1-31 0,-3-3-653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7:25:43.84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4375 2312 1476 0,'-3'-2'222'16,"0"0"-32"-16,-1-1-31 0,0 0-13 0,0 0-9 0,-1 0-8 0,1 1-15 15,0 0-19-15,-1-1-10 0,0 1-9 0,0 0-14 0,-1 0-8 16,1 1-2-16,-1-1-12 0,0 1-7 0,0-1-3 0,0 1-9 0,0 1-4 16,0 0 1-16,-1 0-5 0,0 0-4 0,-1 1-2 0,1 1 1 15,0 0-4-15,-1 0 0 0,1 1 1 0,0 2-4 0,-1 0 1 0,0 1 1 16,2 0-4-16,-3 1 2 0,2 2-1 0,0-1 1 0,0 1-1 16,1 1 0-16,-1 1 0 0,1 0-7 0,0 1 4 0,-1-1 1 0,1 2 1 15,0-1 2-15,1-1-2 0,1 2-1 0,0 0-1 0,1 0 3 16,1 0 4-16,0-1-3 0,1 0 0 0,0 0 0 0,2 0-7 0,0-1 8 15,1 0 1-15,1 0-3 0,1-1 4 0,0 1-1 0,2-1-2 0,0 0 3 16,1-1 0-16,-1 0-2 0,1-1 1 0,0-1 5 0,0-1-2 0,1-1 2 16,0 0 3-16,1 0-3 0,0-2 0 0,-1 1 1 0,1-1 0 15,1 0-3-15,0-2 4 0,-1 1-1 0,0-2-7 0,-1 1 6 0,1 0-4 16,-1 0 5-16,1-1-4 0,-2 0 1 0,2 0 1 0,-2-1-6 16,0 0 5-16,1 0 2 0,-1 0-4 0,0-1 2 0,-1 1 2 0,1-2-6 15,-1 1 1-15,1 0 2 0,-1-1-2 0,-1 1 0 0,0-2 2 0,-2 1-3 16,2 1-5-16,0-1-2 0,-2 0-9 0,1 0-10 0,-1-1-7 15,0 1-11-15,0 0-12 0,0-1-15 0,1 0-13 0,-2 0-30 0,-1 0-37 16,2-1-26-16,-2 1-47 0,1 0-38 0,0-1-47 0,-1 0-9 16,0 0 64-16,1 1-649 0</inkml:trace>
  <inkml:trace contextRef="#ctx0" brushRef="#br0" timeOffset="309.74">4534 2256 1604 0,'-2'1'283'0,"0"2"-63"0,1 1-53 16,0 0-25-16,1 0-8 0,0 0-2 0,0 2-17 0,1-1-16 0,-1 2-14 16,1 1-15-16,0 0-4 0,1 2-14 0,0 0-8 0,0 1-1 15,1 1-9-15,0 1-2 0,1 1-2 0,-1 0-6 0,1 1-5 0,0 1 0 16,1-1 2-16,-2 0-5 0,1 1-1 0,0 0 2 0,0-2-14 0,0 2 4 15,0-2-1-15,-1 0-6 0,0-1 5 0,0-1-3 0,1 0 3 16,-1-1-3-16,0 0-1 0,0-1 3 0,0 0-9 0,-1-1 4 16,0-1 2-16,1 0-3 0,0-1-2 0,-2-2 0 0,2 1-9 0,-2-2-3 15,1 1-1-15,-2-2-5 0,1-1-5 0,0 0-9 0,0-1-7 0,-1-1-16 16,0 1-8-16,0-2-12 0,0 0-30 0,0-1-29 0,0-1-34 16,0 0-34-16,-1-2-40 0,0 0-40 0,0 0-32 0,1-2 42 0,-1 1-604 15</inkml:trace>
  <inkml:trace contextRef="#ctx0" brushRef="#br0" timeOffset="686.82">4544 2363 1218 0,'-2'-5'134'0,"2"-1"35"0,-1-1 9 16,0 2-18-16,2-1-13 0,0 2-20 0,1 0-17 0,0 0-15 0,0 0-10 16,1 1-8-16,0-1-6 0,2 1-3 0,-1-1-1 0,1-1-6 0,1 1-5 15,-1 0-5-15,2-1-12 0,1 1-6 0,0-1-2 0,0 0-4 16,1 0 0-16,0 0-2 0,-1-1-2 0,0 1-3 0,0 1-2 15,0 0 1-15,-1 1-6 0,0 0-1 0,1 2 5 0,0 0-7 0,-1 2 3 16,1 0 3-16,0 1-11 0,1 0 5 0,-2 1-3 0,2 2-2 0,-1 0-1 16,0 1-3-16,0-1 2 0,0 1-3 0,-2 0 3 0,1 1 0 0,-2-1-2 15,1 1-1-15,-2 0 1 0,0 0 0 0,0 0-1 16,-2 0 1-16,0 1 0 0,-1 0 1 0,0 0-2 0,-2 0 1 0,0 0 2 16,-2 1-2-16,0 0 2 0,0-1 2 0,-2 0-2 0,0 0 1 0,0 0-1 15,-1-1 5-15,-1 0-3 0,0-1 0 0,0 1 2 0,0-1-2 0,-1-1 2 16,-1 0 1-16,1 0 4 0,0 0-7 0,-1 0 4 0,1-1 4 0,-1 0-6 15,1 0 5-15,0 0 2 0,-1-1-5 0,2-1 1 0,0 1 1 16,1-1-6-16,-1 0-3 0,2 1 3 0,-1-1-3 0,1 0 0 0,0 0 1 16,0 0 0-16,1-1-4 0,1 1 0 0,0-1 1 0,0 0-6 15,0-1-1-15,3 1 1 0,-1-1-11 0,0 0-6 0,1 0-4 0,0 0-18 16,1 0-5-16,0-1-5 0,0 1-20 0,1 0-17 0,0 0-28 0,0 0-38 16,1 0-43-16,0 0-51 0,1 0-66 0,1 0-35 0,-1 1 56 15,2 0-644-15</inkml:trace>
  <inkml:trace contextRef="#ctx0" brushRef="#br0" timeOffset="1192.08">4906 2244 1880 0,'-3'0'340'0,"0"0"-152"0,-1 2-66 0,2-1-11 0,0 1 3 16,1 1-8-16,-1 1-8 0,1 1-14 0,1 1-12 0,-2 1-9 0,1 1-8 16,0 0-8-16,0 1-10 0,1 1-6 0,1 0-3 0,0 1-8 0,-1 0 1 15,3 1 1-15,-1-1-2 0,1 2-2 0,0 0 1 0,1 1-3 16,1 0 0-16,-1 0 5 0,1 0 2 0,0 0-8 0,1-1 2 0,0-2-3 15,0 1-10-15,1-1 7 0,0-1-1 0,0-1-7 0,1 1 3 16,0-2-2-16,0 0-6 0,-1-1 1 0,2-1 5 0,-2 0-5 0,2-2 2 16,0 0 2-16,0 0-6 0,0-1 4 0,-1-1 4 0,1 0-4 15,0-1-2-15,1-2 4 0,0 0-4 0,-1-1 0 0,1 0 5 0,0-1-3 16,-2-1 0-16,0 1 0 0,-1-2 1 0,0 0 1 0,-1 0 1 0,0-1 5 16,-1-1-9-16,0 0 8 0,0 0-6 0,0-2 2 0,-2 1 3 15,2-1-5-15,-1-1 2 0,0 0-4 0,-1-1 3 0,0 0-3 0,0 1 3 16,-1-1 4-16,0-1-6 0,-1 2 0 0,1-1 1 0,-1 0 1 0,1 1 3 15,-1 0 3-15,1 0-3 0,-1 0-3 0,-1 2-2 0,0 0 2 16,0 1-3-16,1 1 2 0,-1 0 1 0,0 0-4 0,0 2 2 0,0-1 0 16,0 1 1-16,0 1-3 0,0 0 5 0,-1 2-6 0,0-1 1 15,0 0 4-15,0 2-2 0,1-2-2 0,-1 1-4 0,-1 1 0 0,1 0-13 16,-2 0 1-16,3 0-3 0,-2 0-17 0,1 1 0 0,-1 0-15 0,0 0-16 16,0-1-17-16,0 1-28 0,0 0-57 0,-1 0-84 0,0 0-139 15,0 0-122-15,-1 1-660 0</inkml:trace>
  <inkml:trace contextRef="#ctx0" brushRef="#br0" timeOffset="2203.85">7968 2204 1619 0,'-5'0'217'0,"-1"0"-43"0,-1 2-35 15,1-1-7-15,1-1-10 0,0 0-13 0,-1 1-14 0,0 1-18 16,-1-1-17-16,1 0-12 0,-1 1-8 0,0 1-6 0,0 0-5 0,0 0-4 15,0 1 0-15,0 0-6 0,0 1 5 0,0 0-1 0,1 1 5 0,-1 0-4 16,1 1-3-16,-1 0-3 0,0 2-7 0,1-1 0 0,-1 1 0 16,1 0-5-16,0 1-2 0,-1-1 3 0,1 2-6 0,0 1 4 0,0 1 0 15,0 0-2-15,0 3-2 0,1 0-1 0,0 0-1 0,1 1-4 16,-1 0 6-16,2 1 1 0,0-1-2 0,2-1-1 0,0 0 5 16,1 0-8-16,2 1 3 0,1-1 3 0,1 0-4 0,1-1 4 15,1 0-2-15,1-2 3 0,2 0-3 0,-1-1 2 0,1-1 2 0,1-1-2 0,0-1 3 0,0 0 4 16,2-1 3-16,0-2 2 0,0 0 0 0,1-2 4 0,-1-1-5 15,1 0 2-15,-2-1 7 0,1 0-10 0,-1-2 1 0,-1 0-1 0,-1 0-3 16,0-2 1-16,-2 1 1 0,1-2 2 0,0 0-2 0,-1-1 1 16,0 0 5-16,-1-1-7 0,1 0 4 0,-1-1 2 0,0-1-4 15,0-1-2-15,1 0-2 0,-2 1-5 0,0-1-6 0,0 0-2 0,-1 0-2 16,0 0-3-16,-1-1-7 0,0 2 0 0,-1-2-13 0,-1 1-6 0,0 0-12 16,0 1-9-16,0 0-15 0,-1 0-23 0,-1 0-28 0,-1 0-34 15,2 1-32-15,-3 0-38 0,2 0-52 0,-1 0-49 0,-1 1 38 0,0 0-666 16</inkml:trace>
  <inkml:trace contextRef="#ctx0" brushRef="#br0" timeOffset="2540.17">7917 2490 1436 0,'-4'3'387'0,"0"1"-109"0,0 0-72 0,1 0-39 0,1-1-23 15,0 0-15-15,1-1-21 0,0 0-16 0,0 0-19 0,1-2-13 16,0 1-5-16,1 0-7 0,1-2-10 0,-1 1-7 0,1-1-2 0,1-1-8 15,1 0 2-15,0-1 2 0,1 0-8 0,0-2-3 0,1 0 0 0,0 1-9 16,1-2 2-16,0 0 4 0,1-1-6 0,-1 1 4 0,1-1-4 16,0 0-2-16,1 0-2 0,0 0 1 0,0 0 2 0,0 1-5 0,1 0 3 15,-1 1 0-15,1 0 0 0,0 1-2 0,-1 1 0 0,-1 0 0 0,0 1-4 16,0 0 6-16,-2 1-1 0,1 2-2 0,0 1 1 0,0 1-1 16,-1 0 1-16,0 1 1 0,0 2 2 0,-1 1-3 0,0 1-1 15,-1 1-1-15,0 1 3 0,0 2-1 0,0-1 3 0,-1 1 3 16,-1 0-6-16,0 1 5 0,0-1-3 0,-1 1-3 15,0 0 5-15,0-1 1 0,0 1 3 0,-1-1-7 0,0-1 4 0,0 0-6 16,0-1-2-16,-1-1 8 0,1 0-3 0,-1-2 0 0,1 0-3 0,-1-1 0 0,1 0-4 0,-1-1-4 0,0-1 4 16,0 0-12-16,1-1-12 0,-1-1-9 0,0-1-22 0,0 0-16 15,1-1-22-15,0 0-31 0,0-1-40 0,0-1-45 0,0-1-56 0,0 0-65 16,1-2-14-16,-1 1 55 0,1-2-637 0</inkml:trace>
  <inkml:trace contextRef="#ctx0" brushRef="#br0" timeOffset="2821.38">8243 2227 1402 0,'0'-1'476'0,"-1"-1"-244"0,1-1-76 0,1 2-31 16,0 1 9-16,0 1 6 0,0 1-6 0,0 0-20 0,1 2-22 0,-1 1-19 15,1 3-8-15,0 0-10 0,0 3-6 0,2 1-7 0,1 3-14 0,0 0-1 16,0 2-5-16,2 1-3 0,-2 1 0 0,0 1-5 0,0 1 2 15,-1 0-5-15,2 0-4 0,-1 0 2 0,1-1-3 0,-1-1-3 0,-1 0 4 16,1-2 0-16,0 1-6 0,-1-3 1 0,1 1 1 0,-2-3-2 16,1 0-2-16,-1-1 3 0,1-1-4 0,-1-2-6 15,-1 0 4-15,1-1-8 0,-1-1-5 0,0 0 0 0,-1 0-9 0,1-2-8 16,-1 1-8-16,0-3-8 0,0 1-8 0,-1-2-9 0,0 0-15 0,-1-1-25 0,0 0-26 16,0-1-23-16,-1 0-29 0,1-2-37 0,0 1-45 0,0-2-40 0,-1 0 40 15,0-1-668-15</inkml:trace>
  <inkml:trace contextRef="#ctx0" brushRef="#br0" timeOffset="3217.98">8285 2392 1323 0,'-3'-6'186'0,"0"0"37"0,-2-3-5 0,1 2-26 0,1 0-21 16,1 1-31-16,0-1-26 0,1 2-21 0,0 0-11 0,0-1-5 16,1-1-6-16,1 1-6 0,0-1-7 0,2 1-6 0,1-1-7 0,-1 0-3 15,1-1-4-15,1 1-7 0,0-1-3 0,0 0-7 0,0 1-2 0,1 0-2 16,0 1 1-16,2 0-1 0,0 1-2 0,1 0-2 0,0 1-3 15,0 1 2-15,1 1-3 0,0 0-1 0,0 0 3 0,1 2-4 0,-1 0 0 16,1 2 0-16,0-1-4 0,0 2-2 0,-2 0-1 0,1 0 3 16,0 1-5-16,-1 1 1 0,0 0 5 0,0 1-5 0,0-1-1 15,0 1 5-15,-1 0-3 0,1 0 0 0,-1 1 1 0,0 0-1 16,-2 0-2-16,-1 0 1 0,0 0 4 0,-1 0-5 0,-1 1 2 0,0 0 3 16,-1 0-7-16,-1 0 6 0,-1 0-1 0,1 1-2 0,-2 1 5 15,-2-1-3-15,1 1 4 0,-2 0-3 0,0 0-1 0,-1-1 4 16,-1 1-3-16,-1 0 6 0,-1-1 5 0,0 0-4 0,0-1 6 15,-1 0 2-15,1 0 5 0,-1-2-4 0,0 0 0 0,2 0 0 0,-2-1-7 16,1 0 9-16,-1 0-2 0,1-1-6 0,-1 1 0 0,1-1-4 0,-1-1-4 16,0 0 3-16,1 1-1 0,0-2-4 0,-1 0-1 0,2 0 2 0,0 0-1 15,0-1-1-15,1 1-2 0,0 0 1 0,-1-2-6 0,2 2-2 0,0-1 5 0,1 0-9 16,0 0 1-16,1 0-2 0,1-1-10 0,-1 0-6 0,2 0-6 0,0 0-5 16,0 0-11-16,1-2-7 0,1 1-14 0,0 0-21 0,0-1-20 0,2 0-31 15,1-1-34-15,-1 0-37 0,3 0-56 0,0-1-65 0,0 0-9 0,1 0 59 16,1 1-638-16</inkml:trace>
  <inkml:trace contextRef="#ctx0" brushRef="#br0" timeOffset="3701.72">8629 2240 1674 0,'-1'0'269'0,"0"0"-87"0,-1 1-56 0,2 1-12 16,0 0 7-16,0 1-5 0,0 1-6 0,1 0-11 0,-1 2-22 0,1 0-10 16,-1 1-13-16,1 0-17 0,1 1-9 0,1 1-2 0,-1 0-9 15,1 1-1-15,1 0 1 0,0 2-4 0,1 0 0 0,0 1 4 0,1 1-1 16,1 0-4-16,-1 0 6 0,1 1-6 0,-1-2-1 0,1 0 4 0,0 0-6 16,1-2 3-16,0 0-5 0,-1 0 3 0,2-2-3 0,-2 0-5 15,2 0 7-15,-2 0-8 0,1-2 2 0,0 1 3 0,-2-1-4 16,0-1 0-16,0-1 1 0,0 1 0 0,-1-2-3 0,2 0 1 0,-1-1 2 15,-1 0-5-15,1-1 2 0,0 1 3 0,-2-2-4 0,1 1 3 16,0-2 0-16,0 0-2 0,-2 0-1 0,2-2 2 0,-1 1 1 0,0-2-4 16,0 0 2-16,-1 0-1 0,1-1 0 0,-1-1 2 0,1-1 0 15,-1 0-2-15,0-2-2 0,1 0 3 0,-1-1-2 0,0-1-1 0,-1 0 3 16,1 1-4-16,-1-2 3 0,0-1 4 0,-1 0-2 0,1 0-1 16,-2-1 0-16,1-1-1 0,0 0 1 0,-1 0 3 0,0-1 0 0,0 1-4 0,-1 0 2 15,1 0 1-15,-1 1-2 0,1 0 2 0,0 2 1 0,-1 0-5 16,0 0 5-16,0 1 3 0,1 1 2 0,-1 0 4 0,1 1 5 0,-1 1 6 15,0 0 0-15,0 1 9 0,1 0 0 0,0 2-4 0,-1-1 3 0,1 1-7 16,-1 0-1-16,0 1-4 0,0 0 2 0,-1 0-3 0,1 0-8 0,0 1 4 16,-1 0-9-16,0-1-2 0,1 1 1 0,-1 1-2 0,1-1-1 15,0 0-1-15,-1 1 0 0,1 0-10 0,-1 0 0 0,2 1-2 0,-1-1-11 16,0-1-8-16,0 2-12 0,0 0-15 0,1 0-17 0,-1 0-19 16,0 0-27-16,0 0-47 0,0 2-56 0,0-1-86 0,0 1-141 0,0 0 28 15,-1 1-647-15</inkml:trace>
  <inkml:trace contextRef="#ctx0" brushRef="#br0" timeOffset="4911.33">13253 2358 1503 0,'-2'-2'298'0,"0"0"-43"0,0-1-54 0,-1 1-31 0,2 0-23 16,-2-1-11-16,1 1-21 0,-1 0-25 0,-1-1-19 0,1 0-11 0,-1 0-13 15,1 1-9-15,-1-1-3 0,0 1-5 0,0-1 0 0,-1 0 3 16,1 0-3-16,0 2-5 0,1-1 0 0,-1 0-1 0,0 0-10 0,0 2 2 16,-2 0-3-16,1 0-3 0,-1 2 3 0,0 0-6 0,0 1 2 15,-1 0-7-15,-1 1 2 0,0 2 4 0,0 1-7 0,-1 1 0 0,0 1 0 16,-1 2-3-16,0 1 1 0,-1 0 2 0,0 1 1 0,1 2-3 15,1-1 4-15,-1 1-1 0,1 0-9 0,0 0 6 0,1 2 0 16,1-1 0-16,1-1 10 0,1 1-5 0,1-1 3 0,1 1-1 16,2-1-4-16,-1-1 2 0,1 0 6 0,2-1-5 15,-1-1 2-15,2 0 1 0,0-1-9 0,1 0 8 0,1-2-2 0,0 0 0 16,1 0 1-16,1-2-2 0,0-2-4 0,2 0 2 0,-1 0-1 0,2-1 4 16,0-1 0-16,1-1-3 0,0 0 3 0,0-2-7 15,1 0 4-15,0-1 5 0,0-1-5 0,0 1 0 0,1-1-2 0,-2-1 0 16,1-1-4-16,0 1 4 0,0 0 2 0,-2-1-8 0,1 0 2 15,-1 0 1-15,-1 0-4 0,1 0 3 0,-1 1-4 0,1-1-1 0,-2 0-3 0,1-1 0 0,-2 1 3 16,0-1-10-16,0 1 0 0,0-1 0 0,-2 1-4 0,0-1-6 0,0 0-6 0,0 1-5 0,-1-1-11 16,0 0-1-16,-1 0-10 0,0 0-17 0,0-1-23 0,-1 0-26 15,-1 1-39-15,0 0-41 0,0 0-58 0,-1 0-71 0,0 1-2 0,0-1-372 16,-2 1-101-16</inkml:trace>
  <inkml:trace contextRef="#ctx0" brushRef="#br0" timeOffset="5258.46">13147 2546 1818 0,'-3'2'362'0,"-1"2"-108"0,1 0-80 0,1-2-45 0,0-1-21 16,2 1-18-16,0-1-5 0,0 0-12 0,1-1-6 0,1 0-5 16,1-1-15-16,0 0-5 0,1-1-8 0,1-1-15 0,0 0 5 15,1 0-6-15,0-1 0 0,2 0 0 0,-1-1-5 0,0 1 2 0,1-2-7 16,-1 0 1-16,2 1-4 0,0-1 0 0,0 0-5 0,0 0 1 15,0 1 4-15,0 0-7 0,-1 1 5 0,1 0-1 0,-2 0-5 0,1 0 4 16,0 1 1-16,-1 0-3 0,0 1 2 0,-1-1-1 0,1 3 1 0,-2-1-5 16,1 2 1-16,-1-1-2 0,0 3-4 0,0 0 5 0,0 1 2 0,0 0 1 15,0 2 1-15,-2 0 3 0,1 0-4 0,0 1 3 16,-1 0-4-16,0 2 3 0,-1-1-1 0,0 1-1 0,0 0 4 0,-1 0-8 16,1-1 3-16,-1 2 2 0,0-1 0 0,0-1-3 0,-1 1-1 0,0 0-4 0,0 0-3 15,0-1 1-15,-1 0 2 0,0 0-8 0,0-2-5 0,1 1-4 16,-1-1-12-16,1 0-5 0,-1-1-6 0,1 1-8 0,-1-2-13 15,1 1-14-15,0-1-17 0,0-1-21 0,-1 0-23 0,1-1-20 16,0-1-34-16,0-1-39 0,0 0-48 0,-1 0-13 0,1-1 51 0,0-1-645 16</inkml:trace>
  <inkml:trace contextRef="#ctx0" brushRef="#br0" timeOffset="5570.07">13457 2260 1272 0,'0'1'199'0,"1"1"3"0,-1 1-32 0,2-1-9 0,-1 1 1 0,2 2 0 16,-1-1-6-16,0 2-19 0,1 1-19 0,-1 2-20 0,0-1-23 0,2 2-11 15,1 1-9-15,-1 0-2 0,1 1-6 0,0 1-7 0,0 1-2 16,0 1-13-16,0-1-2 0,1 1 0 0,-2 1-13 0,2 0 1 0,-2-1-3 15,1 1-1-15,0 0 1 0,-1 0-2 0,1-1-1 0,-1 0-5 0,-1 0 3 16,1 0 1-16,-1 0-6 0,0-2 0 0,0 1-2 16,-1-2-7-16,0 1 0 0,0-2-6 0,-1 0 0 0,1-1-4 15,-1 0-2-15,0 0-2 0,0-2-13 0,0 0-6 16,0-1-9-16,0 0-12 0,-1-1-18 0,1 0-12 0,-1-3-18 0,0 0-25 16,0-2-12-16,0 0-20 0,0-2-19 0,0 1-19 0,0-3-26 0,0 0-2 15,0-1 40-15,0 0 55 0,0-2-646 0</inkml:trace>
  <inkml:trace contextRef="#ctx0" brushRef="#br0" timeOffset="5980.36">13508 2412 1309 0,'-2'-4'263'0,"0"-1"28"0,-2-2-36 16,2 1-31-16,1 1-28 0,0 0-30 0,-1-1-31 0,1 2-28 0,0-1-30 15,1 0-19-15,0 1-11 0,1-1-12 0,0 1-3 0,2-1 0 16,-1 1-1-16,1-2-1 0,1 2-5 0,0-1-2 0,1 0-11 0,0 0 0 15,0 0-2-15,0 0-2 0,1 1-2 0,0-1-1 0,0 1 2 0,1 0-2 16,0 1 0-16,0-1 2 0,1 1-6 0,0 0 0 0,-2 1 2 16,2 0-2-16,0 0 0 0,-1 1-2 0,0 1 4 0,1 0-6 0,-1 0 1 15,0 1 2-15,0 1-3 0,0 0 1 0,-1 1-1 0,1 1 1 0,-1 0-4 16,0 2 0-16,0-1 1 0,-2 1-6 0,2 0 0 16,-1 1-1-16,1 1-1 0,-1-1 1 0,-1 1 1 0,0 0 4 15,0 0-1-15,-2-1 0 0,1 1 2 0,-1 1 1 16,0-1-3-16,-1 2 4 0,0-1 6 0,-1 0-1 0,0 1 0 0,-1 0 1 15,0-1-3-15,-2 1 0 0,1-1 3 0,-1 0 0 0,0 0 5 16,-1 0-6-16,-1-1-1 0,1 1 4 0,-2-1-9 0,1 1 8 0,-1 0 7 16,1-1-9-16,-1 1 5 0,-1-3 1 0,1 1-4 0,-1 0 3 0,1-1-3 15,-2-1 5-15,1 0-5 0,0-1-1 0,0 0 4 0,0 0-7 0,0-1 2 16,2 0 4-16,-1-1-5 0,1 1-2 0,0-1 4 16,0 0-2-16,1 0-3 0,0-1 3 0,1 1 0 0,0-2-9 0,0 0 1 15,1 1-9-15,-2-1-5 0,3-1-4 0,-1 1-12 0,0 0-7 0,1-2-17 0,0 1-16 0,0-1-18 0,0 1-28 0,1-1-33 16,0 0-32-16,0 1-39 0,0-1-47 0,1 0-49 0,1 1 33 15,1-1-647-15</inkml:trace>
  <inkml:trace contextRef="#ctx0" brushRef="#br0" timeOffset="12418.27">13977 2366 1184 0,'-1'-2'70'16,"0"0"23"-16,0-1 13 0,1 1 4 0,-1-1 11 0,1 2-3 15,-1-1 1-15,1 0-7 0,0 0-12 0,0 0-9 0,-1 1-12 0,0 1-11 16,1-1-8-16,-1 1-4 0,1-1-10 0,0 2-5 0,-1-1-4 0,0 0-9 16,0 1-1-16,0-1-3 0,0 2-5 0,-1 0 2 0,2 0-3 15,-2 0-1-15,1 0 0 0,0 1-4 0,-1 0 0 0,2 0-1 0,-1 0-2 16,-1 1 2-16,2-1 0 0,-1 1-2 0,0 2-2 0,1-1 3 0,-1 0-5 16,1 2 0-16,-1 0 2 0,1 0-7 0,0 1 1 0,1 2 5 15,0 0-7-15,0 0 3 0,0 2-1 0,1 0-5 0,-1-1 4 16,1 2-1-16,0-2-1 0,0 1 4 0,1 0-3 0,-1-1 0 15,1-1 3-15,0 0-7 0,0-1 4 0,1-1 1 0,1 0-5 0,-1 0 2 0,0 0 2 16,1-2-4-16,-2-1 5 0,2 0 2 0,0-1-7 0,-2 0 2 0,3 0 0 16,-2-1-4-16,1-1 5 0,0 0 0 0,-1 0 0 0,2 0 3 0,-1-1-4 15,0-1 0-15,1 0 3 0,0 0-3 0,-1 0 4 0,1 0-1 16,0 0-2-16,0-1-1 0,0 0 3 0,0 0-1 0,0 0 1 0,-1 0 2 16,1-1-4-16,-2 1 5 0,2-1 2 0,-2 0-2 0,2-1 7 15,-1 0 3-15,0-1-5 0,0 0 6 0,0 0-2 0,-1-1-3 0,1 0 7 16,-1-1-6-16,0 0 3 0,1-1 0 0,-1 1-3 0,1-2 5 0,-1 0 0 15,1 0-1-15,0-1 0 0,0 1 1 0,0-1-3 0,0 0-1 16,-1-1-2-16,0 1-1 0,0-1 1 0,1 1-1 0,-2-1 3 0,0 1 0 16,-1-1-1-16,0 0 3 0,-1 1 6 0,1-1-5 0,-1 1 0 0,0-1 0 15,0 1-9-15,0 0 4 0,-1-1 1 0,0 2-1 0,0 0-2 16,1 1 2-16,-1 1-7 0,-1 1 0 0,2 0 7 0,-2 0-5 0,1 0 3 16,0 2-3-16,0 0-6 0,0-1 5 0,0 2 0 0,0 0-3 0,0 0 5 15,0 2-7-15,-1-1-2 0,1 1 5 0,0-1-5 0,0 1 5 16,0 0 0-16,-1 1-3 0,1-1 0 0,-1 1-3 0,1-1 1 0,0 1-1 15,0 1-1-15,0-1-2 0,-1 1-3 0,1 0-1 0,0 0-3 16,-1 0 0-16,0-1-3 0,0 2-3 0,1-1-2 0,-1 0-6 0,0 0-6 16,0 0-6-16,-1 0-5 0,1 0-2 0,-1-1-7 0,0 1-14 15,0-1-19-15,1 0-33 0,-1-1-53 0,1-1-63 0,0 1-90 0,-1-1-38 16,2-1-457-16,-2 0-8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3:27:51.5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2685 5030 1981 0,'-6'-8'151'0,"2"-2"-132"15,-2 0-21-15,3 1 5 0,3 5 12 0,0 0 9 0,1 1-4 16,1 1-7-16,-1 1-13 0,2 0-4 0,-1 1 1 0,1 0 5 0,0 1 10 16,-1-1 1-16,1 1 2 0,0 1-2 0,1-1-1 0,0 0-3 0,0 1 3 15,0 0 1-15,0 0 3 0,1 0 2 0,-1 0 3 0,0 0 7 16,0-1-2-16,0 1 2 0,0-2-1 0,0 2 0 0,-1-1 1 0,1 0 1 16,-1 0 0-16,1 0-3 0,1-1-3 0,-1 0 2 0,1 1-6 0,-1-1 0 15,2 1-1-15,0-1-5 0,0 0 1 0,1 1-4 0,0 0-1 16,0-1-1-16,0 2-1 0,1-1-1 0,0 0-2 0,2 1-1 15,-1 1 0-15,0-1-2 0,0 2 2 0,1 0-2 0,0-1-1 0,-1 3 2 0,2-2-2 16,-1 3 2-16,0-1-1 0,1 0 1 0,1 0-1 0,-1 1 0 16,1-1-1-16,1 1 2 0,0-1 1 0,0 0-5 0,-1 1 4 0,1-1-2 15,-1-1-1-15,1 2 2 0,-1-2 1 0,1-1-2 0,-1 0 2 16,1 0 1-16,-1-1-2 0,2 1 2 0,0-1 1 0,-1-1 4 0,-1 1 3 16,0-1 3-16,0 0 0 0,1 0 4 0,-1-1-1 0,0 0 1 15,1 1-2-15,0-2-5 0,0 2 1 0,1-1-4 0,0 0 2 0,1 1-1 16,0-1-2-16,1 1-2 0,0-1 0 0,0 2-5 0,-1-2 3 0,0 1-2 31,1 1-2-31,1-1 4 0,0 0-3 0,0 1 1 0,0-1-1 0,0 0 1 0,0 0-1 0,1 1 3 0,-2-1-3 0,3 0 1 0,-1 1-1 16,2 0-2-16,1-1 3 0,-1 0-2 0,0 1 2 0,-1-1-1 0,1 0 0 31,-1 0-2-31,1 0 1 0,-1 0 1 0,1 1 1 0,1-1-1 0,-1 0 1 0,0 0 2 0,-1-1-4 0,-1 2 3 0,1-2-3 0,0 1-1 16,1-1 4-16,-1 1-1 0,0-2 2 0,0 2 0 0,-1-1-1 0,1-1-1 31,-2 1 3-31,2 0 0 0,0 0 0 0,0 0 0 0,0 0 3 0,-1 0-5 0,1 0 4 0,-2 0-3 0,0 1-2 0,1-1 4 0,-1 0-3 15,0 0 1-15,0-1 2 0,1 1-3 0,0-1 0 0,0 1 0 0,0-1-2 16,0 0 1-16,0 0 3 0,1-1-2 0,0 1 1 0,1-1-1 16,0 1-1-16,0-1-2 0,0-1 2 0,-1 1-1 0,1-1 0 0,0 2 0 31,0-2 3-31,2 1-2 0,-1-1 2 0,0 0 3 0,0 1-2 0,-1-1 1 0,0 0-1 0,0 1 1 0,0-1 1 0,-1 0 0 0,2 1 0 16,0-1 0-16,-1 1-2 0,0-1-2 0,-1 1 2 0,1 0 0 0,-1 0-3 15,1 1 4-15,-1-1-3 0,0 1-2 0,0-1 3 0,0 1-2 16,0 0 1-16,-1 1-1 0,1-1 1 0,0 1-4 0,1-1 3 0,0 0 1 15,-1 0-1-15,-1 0 4 0,0 0-4 0,0 0 0 0,1-1 0 16,0 0 1-16,0 0-1 0,0 1 2 0,-1-1-3 0,1 0 0 0,1 0 1 16,-3 0 1-16,2 0 0 0,-1 0 0 0,0 0-1 0,1 0-2 0,-1 0 3 15,0 0-1-15,1 1 1 0,-2-1-1 0,1 1 2 0,-1-1-1 16,2 1-1-16,-1-1 2 0,2 1-2 0,0 0 0 0,-1 0-2 0,1 0 3 16,-1 0-3-16,1-1 2 0,-1 1 1 0,2-1-1 0,-1 1-1 0,0 0 2 15,1-1-2-15,-1 1 0 0,0 0 2 0,-1 0 4 0,1 0-4 16,-2-1-1-16,2 1 2 0,-1 0-3 0,1-1 3 0,0 1-1 0,-1-2 1 15,0 2-2-15,0 0 2 0,0-1 1 0,2 1-3 0,0 0 3 16,0-1-3-16,0 1 1 0,-1 0 1 0,0 0 2 0,1 0-2 0,-1 0 4 16,0 0-2-16,1 0-4 0,0 0 4 0,-1 1-4 0,2-1 0 0,-2 0 1 15,0 1-1-15,-1-1-2 0,1 0 3 0,-1 0 1 0,2 0-1 16,-1 0 1 0,0 0 1-16,0-1 0 0,0 1-1 0,0-1 3 0,3 0 1 0,-1 0-2 0,1-1-1 0,0 1-2 15,-2-1-4-15,0 1 4 0,1-1 1 0,-1 1-1 0,1 0 0 0,-1-1-2 16,1 1 0-16,0 0 0 0,-2 0 4 0,1-1-5 0,-1 0 4 0,1 1-4 15,-1-1 2-15,1 1 2 0,-1 0 2 0,0 0-3 0,0 0-1 16,-1 0 1-16,1 0-6 0,-1 0 6 0,1 0-3 0,1-1 2 0,0 2-1 16,-1-2 1-16,-1 1-1 0,0 0 2 0,0 0-1 0,0 0-1 15,-1 0 2-15,1-1-3 0,0 2 2 0,0-2-1 0,0 0 3 0,-1 1-4 16,0 0 4-16,0 0-3 0,0-1-1 0,0 0 4 0,1 0-1 0,0 1 0 16,-2-2-5-16,2 2 5 0,-2-1-4 0,0 1 3 0,0-1 1 15,1 1-1-15,-1 0 0 0,2 0-1 0,-2 0 0 0,1-1 2 0,-1 1 2 16,-1-1-2-16,0 1 1 0,0-1-2 0,0 0-1 0,0 0 4 0,1 1 1 15,0-1-3-15,-1 1 2 0,1-1-4 0,0 1 0 0,0 1 2 16,-1-2 1-16,-1 1 2 0,1 1-4 0,0-1 3 0,0 0-4 0,-1 1 4 16,0-1 1-16,1 1-1 0,-1 0-1 0,-1-1 0 0,2 0 2 0,-2 0 0 15,1 0 3-15,1 1-4 0,1-2 1 0,-1 1-2 0,1 1 1 0,0-1 2 16,0 1-1-16,0-1-3 0,-1 1 5 0,1-1-3 0,1 1 2 16,0-1 4-16,0-1-3 0,1 1-1 0,0 0-4 0,1-1 1 0,0 2-4 15,-1-1 4-15,0 1 2 0,0-1-4 0,0 0 3 0,0 1-5 0,0 0 1 16,-1-1 1-16,0 0 1 0,-1 0 0 0,-1 1-1 0,0 0-1 15,-1 0-2-15,0-1 4 0,0 1-3 0,0-1 0 0,0 1-2 0,-1 0-6 16,-1 0-2-16,-1-1-2 0,-1 1-3 0,-2 0-4 0,0 0-5 16,-1 0-3-16,-1 0-6 0,-1 0-2 0,-1-1-5 0,-1 1-7 0,0 0-5 15,-2 0-8-15,-1 0-7 0,0 0-2 0,-1-1-7 0,-1 1-9 0,1 0-16 16,-1-1-27-16,-1 1-28 0,-1 0-35 0,-1 0-41 0,1 0-30 16,-2 0-1-16,0 1 52 0,-2 1 70 0,-1-1 68 0,-1 1-667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23:27:53.3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2876 7150 1326 0,'-5'-3'381'0,"-1"-1"-262"0,0-1-84 0,1 0-24 0,1 2 13 0,1 1 18 15,1 1 7-15,-1-1-1 0,2 0-16 0,-1 2-12 0,1-1-4 0,0 1 6 16,0 0 10-16,0 0 10 0,1 0 2 0,-1 0-2 0,1 0-12 15,-1 0-9-15,1 1-8 0,-1-1-6 0,1 2 5 0,0-1 1 0,0 0 3 16,0-1 0-16,0 1-1 0,0-1-6 0,1 1-1 0,0 0-5 0,0 0 1 16,0 0-2-16,2 0-1 0,-1-1 2 0,1 0-2 0,0 1 3 0,1-1-3 15,0 1-1-15,1-1-1 0,0 1-1 0,0-1 1 0,1 0 1 0,0 0-3 16,1 1 3-16,0 0-3 0,-1 0-1 0,0 0 4 0,1 1-2 16,0-1 1-16,1 1 1 0,1 0-1 0,0-1 0 0,2 0 4 0,-1 0-1 15,1 0 1-15,1 0 0 0,0 0-1 0,0-1 5 0,1 0 2 16,1 0 1-16,0 0 3 0,0-2-2 0,1 0 3 0,1 1 1 0,1-1 2 15,1-1 2-15,-1 0-2 0,1 1 2 0,0 0 2 0,-2 0-1 0,1 0 6 16,1 0-2-16,-1 0-3 0,0-1 2 0,1 1-4 0,-1 0-1 16,2 0 5-16,-2 0-2 0,2 0-2 0,-1 0 1 0,0 0-4 0,-1 0 0 15,2 0-2-15,-1 1 0 0,1 0-1 0,0 0-1 0,0 1-2 16,0-1 0-16,0 1 2 0,0 0-2 0,0 0-3 0,2 0 0 0,1 1-2 16,-1-1-2-16,1 1 1 0,-2 0 0 0,1 0-2 0,1 1 0 0,-1-1 0 15,1 0-1-15,0 0-1 0,1 1 2 0,0-2-4 0,0 1 1 16,0 0-1-16,1 0 1 0,-1-1 4 0,1 1 0 0,0 1 0 0,-1-2-3 15,1 2-3-15,-1-1 1 0,1 0 0 0,1 1 2 0,0-1 0 0,-2 1-1 16,0-1 2-16,0 1-3 0,0-1 3 0,-1 1 2 0,1-1 2 16,-1 2 2-16,0-1 3 0,1 0 1 0,-1 1 1 0,0-1 2 0,1 0 0 15,-1 1-1-15,2-1 0 0,0-1 1 0,0 1-2 0,0-1-1 0,1 1-2 16,-1-1 0-16,2 1-3 0,0-1-1 0,1 0 0 0,-2 0 1 16,1 1-1-16,-1-1-1 0,1 0 0 0,0 0-1 0,0-1 0 0,1 1 3 15,-1 1-1-15,1-2-3 0,0 0 3 0,0 1-3 0,1 0 0 16,1-1 5-16,-2 1-6 0,2 0 4 0,2-1-2 0,0 0-2 0,-1 0 3 15,0 1-2-15,-1 0 0 0,0 0 0 0,1 0-3 0,-1 1 4 0,0-2-3 16,0 2 3-16,0-1-2 0,0 0-5 0,0 0 7 0,0 1-6 16,1-2 5-16,-1 1 1 0,2 0-3 0,0 0 1 0,1-1-1 0,-3 0 0 15,1 0-1-15,-1 0 3 0,0 0-2 0,1 0 0 0,0 0 1 16,-1 0 1-16,0 0-3 0,0 0 3 0,0 0-1 0,0 0-2 0,1-1 2 16,-1 1-1-16,1 0 1 0,2 0 1 0,-2 0 1 0,1 0-2 0,-1 0 1 15,-1 0-2-15,0 0-1 0,-1 0 2 0,0 1 0 0,1-1 0 16,-1 0 5-16,-1 0-2 0,1 0-2 0,0 0 1 0,1 0-2 0,-1 0 1 15,1 0 2-15,0 0-1 0,1-1 1 0,0 1 1 0,-1-1 0 0,1 0-2 16,0 1 0-16,-1-2 0 0,0 0-2 0,0 1 2 0,-1-1-1 16,0 2-1-16,0-2 3 0,2 1-4 0,-2 0 2 0,2-1 3 0,-2 2-5 15,0-2 2-15,1 0 0 0,0 1-3 0,1-1 2 0,0 0 3 0,-1 1-3 16,0-1 3-16,0 0 0 0,0 0-2 0,0 0 0 0,0 0 0 16,-2 0 0-16,1 1-1 0,-1-1 3 0,2 0-4 0,-2 0 4 0,1 1-3 15,-2 0 0-15,2-1-1 0,0 2 1 0,1-1 0 0,-1 1-2 16,0-1 5-16,-1 0-2 0,0 1 0 0,0 0-2 0,-1 0 0 0,2-1-3 15,-2 1 5-15,1 0-1 0,-1-1 0 0,0 1 4 0,1 1-6 0,1-1 1 16,-2 1 1-16,1-1-2 0,-1 0 3 0,1 0-2 0,1 1 0 16,-1-1 0-16,0 1-1 0,-1 0 4 0,-1-1-3 0,0 0 2 0,1 0-2 15,0 1-2-15,-1-1 3 0,-1 0-1 0,0 0 1 0,1 0 1 0,0 1 0 16,1 0-4-16,0-1 2 0,-1 1 0 0,1 0 0 0,-1 0 2 16,1 0-3-16,1-1 2 0,-1 1-2 0,1 0 2 0,-2 0 1 0,0 0-3 15,1 0-2-15,0 0 0 0,0 0 1 0,0 1 4 0,0-1-1 16,0 0 1-16,0 0-1 0,1-1-2 0,1 1 3 0,-1-1-1 0,0 0 0 15,0 0-2-15,2 1 2 0,-1 0-2 0,1-1 2 0,0 1 1 0,-1-1-3 16,-1 0 3-16,1 0-4 0,-1-1 1 0,-1 1-1 0,1 1 1 16,-1-1 4-16,-1 0-3 0,1 0 1 0,0-1-1 0,0 1-3 0,1 0 5 15,-1 1-1-15,1-1-2 0,-1 0 3 0,2 0-5 0,-1 0 4 0,1 0 0 16,0 0-1-16,-1 0-1 0,0 1 0 0,1 0-2 0,-1 0 1 16,0-1 4-16,0 1-2 0,-1 0 2 0,0 0-1 0,0 0-2 0,1 0 0 15,0 0 1-15,0 0 0 0,0-1 1 0,-1 1-2 0,3 0 1 0,-1 0-1 16,0 0 1-16,1 0 1 0,-2 0-3 0,1 0 4 0,-1 0-5 15,1 0 1-15,0 1 2 0,-1 0 2 0,0 0-2 0,-1 0 1 0,1 0-2 16,1 0-3-16,-1 0 6 0,0 1-1 0,0-1 2 0,0-1-5 16,2 2 1-16,-1-1 0 0,1 0 1 0,-1 1 1 0,-1 0-2 0,1-1 0 15,-2 1 1-15,2-1-1 0,-1 1 2 0,-1 0 1 0,1-1-4 0,0 1 3 16,-1 0-3-16,1 0 1 0,-1 0 5 0,0 0-5 0,1 0 3 16,-1 0-4-16,0 0 1 0,2 0 0 0,-1 1 3 0,0-1-2 0,0 0 1 15,-2 0-1-15,0 0 0 0,1 0 0 0,-1 0 2 0,0 0-2 16,0 0 1-16,1 0-1 0,0 0 0 0,0 0 3 0,0-1-1 0,1 1 5 15,1-1-4-15,-2 1 1 0,1-1-3 0,-1 1-2 0,1-1 4 0,1 0-1 16,-2 1 0-16,0-1 1 0,-1 0-3 0,0 0-1 0,0 0 7 0,-2 0-6 16,0 1 2-16,-1-1-2 0,-1-1-6 0,0 2 6 0,-1-2-1 15,0 2 3-15,-1-1-3 0,0 0-1 0,-1 0-5 0,0 1-3 0,-2-2 2 16,0 2-6-16,-2 0-6 0,0 0-11 0,-2 0-21 0,0 0-25 16,-2 1-23-16,-2-1-39 0,-1 1-51 0,-2 0-91 0,-2-1-134 0,-1 1-15 15,-2-1 60-15,-2-1-590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7:26:06.5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15766 3239 1053 0,'-3'2'62'0,"-1"-1"9"0,0 2 0 0,1-1-13 0,0 0 0 0,-1-1-4 16,2 1-8-16,0-1 2 0,0 1 0 0,0-1-3 0,0 0 9 0,0 0-3 15,1 1 0-15,0-1 4 0,0 0-9 0,1-1 5 0,0 1 1 16,0 0-3-16,0 0 4 0,1-1 2 0,0 0-2 0,-1 1 2 0,1 0-3 15,1-1-4-15,-1 1-6 0,1-1-4 0,-1 0-7 0,2 0-3 16,-1 0-1-16,1-1-3 0,0 1 3 0,1-1-5 0,0 0 0 0,0 1 0 16,0 0-4-16,1-1 2 0,-1 1-1 0,1-1 0 0,-1 1 0 0,1-1 1 15,0 1-3-15,0 0 1 0,1 0-2 0,1-1-5 0,-1 1 1 16,1 0-5-16,0-1-3 0,1 1 5 0,-1 1-4 0,2-1 4 0,-1 0 1 16,1 0-7-16,0 0 5 0,1 0-1 0,-1 0-7 0,0-1 8 15,0 1-6-15,0-1-3 0,0 0 6 0,1 1-8 0,0 0 4 0,0-1 1 16,-1 1-5-16,1 0 6 0,0 0-1 0,0 0-3 0,0 0 3 0,-1 1 1 15,1-1-5-15,-1 0 3 0,-1 1 1 0,1 0-4 0,-1 1 7 0,0-2-5 16,1 1 0-16,-2 0 3 0,1 0-4 0,1 0 4 0,-2 0-1 0,0-1 0 16,0 1-4-16,1-1 3 0,-1 1 0 0,1-1 1 0,0 0 5 15,1 0-8-15,-1-1 4 0,1 1-4 0,0-1-1 0,0 0 7 16,1 0-6-16,-1-1 2 0,1 1 1 0,0 0-3 0,-1-1 3 0,0 1 1 16,0 1-5-16,-1-1 4 0,1 0-2 0,-1 0-1 0,0 1 3 0,0 0-2 15,0 0 2-15,-1 0-1 0,1-1 0 0,-1 2-2 0,0-1 2 16,0 0-2-16,0 0 1 0,0 0 4 0,1 0-7 0,-1 0 2 0,-1-1 3 15,0 1-3-15,0 0 3 0,-1 0 4 0,2 0-7 0,-1-1 1 0,0 1-2 16,1-1-2-16,0 1 5 0,0-2-3 0,0 1 3 0,1 1 0 16,-1-1-2-16,1-1 1 0,0 1 1 0,0 0 1 0,0-1-3 0,0 2 1 15,0-2-1-15,-1 1-2 0,0 0 5 0,1 0 0 0,-1 0 1 16,0 0-4-16,0 0-2 0,-1 0 4 0,1 0-4 0,-1 1 4 0,1-1 3 16,0-1-8-16,-1 1 5 0,1-1-1 0,-1 1-3 0,-1-1 4 0,0 1-3 15,1 0 3-15,1-1 1 0,1 2-2 0,0-2 1 0,-1 1-2 0,0 0 0 16,1 0 0-16,-1 0 5 0,0 0-6 0,0 0 2 0,-1 0 0 15,0 1-4-15,1 0 9 0,-1 0-3 0,-1-1-2 0,0 2 3 0,1-1-7 16,-2 0 2-16,1 0 3 0,0 0 0 0,-2 0 0 0,1 0 4 16,0 1-6-16,0-1 1 0,-1 1 2 0,0 0-3 0,1-1 3 0,-1 0 4 15,1 1-5-15,-1-1 3 0,1 1 0 0,-1-1-6 0,1 1 6 0,0-1-2 16,-1 0-4-16,1 0 7 0,-1 0-10 0,0 0 2 0,0 0 5 16,-1 0-9-16,1 0 2 0,-1 0-5 0,-1 0-7 0,0 0-2 0,-1 0 0 15,0 0-7-15,-1 0-2 0,1-1-10 0,-2 0-12 0,0 1-5 0,-1-1-20 16,0 1-18-16,0-2-32 0,0 1-42 0,-2-1-52 0,1 0-65 15,0 1-8-15,-1-1 47 0,0-1-625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8:32:46.2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1105 9630 1415 0,'-2'-1'23'0,"0"1"-1"0,-2-1 6 0,2 1-3 0,1 0-3 15,-1 1-4-15,0-1-8 0,0 1 1 0,0 1-7 0,0-1-2 16,0 1 1-16,0 0-4 0,0 0 5 0,-1 1-3 0,0 0-1 0,0 0 2 16,0 1-2-16,0 1 5 0,0-1-4 0,-1 2 1 0,1-1 4 0,-1 1-4 15,-1 1 2-15,0 1-4 0,-1 0-3 0,1 1 3 0,-1 1-2 16,0 0 2-16,0 2-1 0,-2-1-3 0,0 3 1 0,1 0-1 0,-2 2 2 16,-1-1-2-16,1 3 17 0,-2-1-1 0,2 2-8 0,-2 1 8 15,-1-1-19-15,0 2-1 0,1 0 9 0,0 1-8 0,-1 0 5 16,1 1 0-16,-1 2-4 0,0 2-1 0,0 1-2 0,1 1 1 0,-1-1-1 15,1 2 8-15,1 0 4 0,0 0 6 0,2 1 9 0,-1-1 3 0,1-1-1 16,1 1 8-16,1 0-5 0,0 1 1 0,1-1-5 0,1 0-8 0,1 2-4 16,0-1-5-16,1 0 5 0,2 1 1 0,-1 0 7 0,2-1-1 15,1 2-3-15,-1 1 3 0,2-1-11 0,1 2 2 0,0 0-6 0,1-1-4 16,0 1-1-16,0 0 2 0,1-1 2 0,0 3 0 0,0 0 13 0,1-1 2 16,0 2 3-16,0-2 2 0,1-1-2 0,0 2 1 0,0-2 2 15,1-1-2-15,2 0-2 0,-2-1-1 0,1-1 0 0,1-1 6 0,-1 0-2 16,1-1 1-16,-1 0-2 0,0-1-12 0,-1-2 8 0,0-1-14 0,1-1 2 15,-1-2 7-15,0 0-6 0,-1 0-5 0,1-2-3 0,-2 1-7 16,2-1-1-16,-1-2 13 0,0 0-2 0,0-1 3 0,0 1 5 0,0-2-2 16,-1 0 2-16,1 0 1 0,-1 0-6 0,1-1 4 0,0-1 0 15,0 1 4-15,0-1 4 0,0-1 0 0,0 2 5 0,0-2 0 0,-1 1 3 16,0-1 6-16,0-1-3 0,0 0 3 0,0-1-1 0,1-1-6 0,0 1 2 16,0-2-2-16,-1 0 0 0,1 0-2 0,-2-2-2 0,1 0-3 0,-1 1-7 15,0-1 9-15,-1 0-8 0,0 0 1 0,0-1 0 0,1 1-6 16,-1-1 2-16,-1 0 0 0,1-1-2 0,-1 1-1 0,1-1-6 15,-1-1-9-15,-1 0-9 0,0 0-10 0,0 0-5 0,0-1-10 0,0 0 1 16,0-1-13-16,-2 0-7 0,2-1-4 0,-1 1-18 0,0-1 2 0,-1 0-10 16,1-1-8-16,-2 1-2 0,1-2-5 0,0 0-2 0,0-1 4 15,-1-1 23-15,1 0-302 0,-2 0-304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8:41:52.5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19959 8205 1076 0,'-4'-1'33'0,"1"0"-2"0,0 0 0 0,1-1-8 0,0 1-3 0,-1 0-5 0,1 0-5 15,0-1 0-15,0 0-2 0,-1 0 5 0,1 1 1 0,0-1 2 16,-1 1 1-16,1-1 0 0,1 1 3 0,-2-1 0 0,2 0-2 0,-1 0-2 15,1 1-5-15,-1-2-2 0,1 2 0 0,0-1 2 0,0-1 3 0,0 1 0 16,1 1-1-16,-2-2-3 0,1 2-4 0,0-1 0 0,0 0 0 0,-1 0-4 16,1 1-2-16,-1-1 0 0,2 1-3 0,-2-1 5 0,1 1 0 15,1 0-1-15,-2-1-1 0,0 1 0 0,1 0 3 0,-1 0 1 0,2 0 7 16,-1-1 8-16,0 1 4 0,0 0 6 0,1 0 1 0,-1 0 2 16,0 1 2-16,0-1 1 0,1 0 4 0,0 0-1 0,0 1 1 15,0 0 0-15,0 0 0 0,0 0-5 0,0 0 0 0,0 0-3 0,1 0-3 16,0 0 1-16,0 0 1 0,-1 1-4 0,1 0-5 0,0 0 0 0,0-1-9 15,0 1 4-15,1 0 0 0,0 0-1 0,0-1 0 0,0 1-1 0,1 1-2 16,-1-1 3-16,1-1 1 0,0 0-1 0,0 1 1 0,1-1-3 16,1 0 0-16,-1 0-1 0,1 1 3 0,0-1-4 0,1 0 3 0,0 0-1 15,-1 0 1-15,2 0 7 0,-1 1 0 0,1-1-1 0,1 0 1 16,-1 0-2-16,2 0-2 0,0 1 3 0,0-1 1 0,0 0-6 0,0 0 3 16,1 1-7-16,0-1-2 0,1 0 2 0,1 0 0 0,1 0 1 0,0 1 0 15,0-1-5-15,1 0 4 0,0 0-7 0,0 0-1 0,0 0 4 0,1 0-6 16,-1 0 4-16,0 0 1 0,1 0-4 0,0 0-1 0,-1 0 1 15,2-1-1-15,0 1 5 0,-1-1 0 0,0 0-4 0,1 1 4 0,-2-1-2 16,1 0 1-16,-1 1 5 0,1-1 1 0,-1 1-5 0,2 0 6 16,-2 0-3-16,1 0-4 0,-1 0 5 0,1 0-4 0,0 0 0 0,0 0 3 15,-2 0 0-15,1 0 0 0,0 0-5 0,-1-1 2 0,2 1-7 16,0-1 1-16,-2 1 6 0,2-1-5 0,-1 1 4 0,-1-1-1 0,1 1-3 16,-1 0-2-16,0 0 3 0,0-1-2 0,1 1 0 0,0-1 3 0,0 1-5 15,2-1 2-15,-1 1 0 0,-1 0 0 0,2-1 0 0,-2 1 0 16,-1 0 1-16,1 1-2 0,0-1 2 0,0 0 2 0,-1 0-1 0,2 0 2 15,-1 0-5-15,0 0 2 0,1 0-4 0,-1 0 1 0,2 0 6 16,-2 0-5-16,0 0 1 0,0 0 0 0,-1 0-4 0,0 0 2 0,2 0 5 16,-1 0-1-16,0-1-2 0,-1 1 1 0,0-1-2 0,0 1 2 0,0-1 0 15,-1 1 4-15,0-1-3 0,-1 0-3 0,1 1 4 0,-1-1-8 16,1 1 4-16,0-1 3 0,0 0-2 0,1 1 4 0,0-1-4 0,0 1 1 16,0 0-1-16,0 0-2 0,-2 0 5 0,1 1-3 0,-1 0 2 0,1 0-1 15,-1-1 0-15,0 0-1 0,0 0-3 0,1 0 4 0,0 0-2 0,-1 0 3 16,1 0-2-16,-1 0-2 0,1 0 0 0,-1 0 1 0,1 0 5 15,-2 0-3-15,1-1 1 0,-1 1-5 0,-1-1-4 0,1 1 7 0,-1-1 0 16,1 0 3-16,1 0 5 0,-1 0-8 0,1 0-4 0,-1 0 5 16,0 0-7-16,0 0 6 0,0 0 7 0,0 0-7 0,1 0 2 0,-1 0 0 15,0 0-3-15,-1-1 1 0,0 2 3 0,0-1-5 0,1 0 4 16,0 0 1-16,0 1-3 0,0-1 2 0,0 1 1 0,-1-1-5 0,2 0 1 16,-1 1 2-16,0 0 0 0,1-1-2 0,-1 0 0 0,-1 0 1 0,1 1-5 15,0-1 5-15,-1 1 3 0,1-1-3 0,-1 1 5 0,0-1-7 0,0 1 0 16,1-1 1-16,0 1-2 0,-1 0 8 0,1 0-2 0,0 0-2 15,-1 0-5-15,0 0 3 0,1 0-2 0,-1 0 3 0,-1-1 3 0,1 2-5 16,0-1 0-16,-1 0 2 0,0 1-2 0,-1-1 3 0,0 0 3 0,0 1-6 16,-1-1 2-16,2 1 2 0,-1 0-4 0,0-1 6 0,0 1 1 15,0 0-4-15,-1 0 2 0,0-1-3 0,-1 1 0 0,1 0 4 16,-2 0-4-16,1-1 5 0,0 1-2 0,-1 0-2 0,0 0 5 0,0-1-5 16,-1 1 3-16,1 0-1 0,0 0 1 0,-1 0 3 0,1 0 0 0,-1 0 3 15,1 0-5-15,-1-1 0 0,1 1-1 0,0 0 2 0,0 0 0 0,0 0 2 16,1 0-3-16,-1 0-3 0,1-1 0 0,-1 1 0 0,1 0 5 15,-1 0-8-15,1 0 5 0,0-1-4 0,0 1-3 0,0-1 9 16,0 1-6-16,0-1 5 0,-1 0-3 0,0 0 0 0,1 0-5 0,-2 0 2 16,1 0 5-16,0 0-4 0,-2-1 4 0,2 1-5 0,-2-1-2 0,0 1 1 15,-1 0-1-15,0-2 0 0,0 1-5 0,-1 0-1 0,0 1-8 16,0-2-7-16,-2 1-4 0,1-1-12 0,-1 1-9 0,-1-2-17 0,0-1-21 0,-2 1-32 16,0-2-37-16,0 1-61 0,-1-1-76 0,0 0-55 0,-2-1-516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8:45:35.9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18090 4614 1092 0,'-1'0'10'0,"0"0"-7"0,1 0-3 16,-1 1-1-16,1 0-2 0,0 0-1 0,0 0 2 0,1 0-1 0,-1 0-2 16,0 1 4-16,0-2-3 0,0 0 2 0,0 1 2 0,0 0-1 15,0-1 1-15,0 1 4 0,0-2 1 0,0 0 2 0,0 0-1 0,0 1 0 16,0-1 0-16,0-1 1 0,1 1 3 0,-1-1 7 0,1 0 6 0,0 0 8 16,-1 1 5-16,0-1 2 0,0 2 0 0,0-2-3 0,0 1-3 15,-1 0-2-15,1 0-1 0,-1 0 0 0,1 0-4 0,-1 1 0 0,1-1-3 16,0 0-2-16,0 1 1 0,0-1 1 0,0 1 1 0,0-1 5 0,0 0 4 15,0 0 3-15,0 0 5 0,0 0 4 0,1 0 1 0,-1 0-1 16,1 0-6-16,0 0-4 0,-1 0-6 0,0 0-2 0,1 0-5 0,0 1 1 16,0-1-2-16,1 1-3 0,0 0 1 0,1-1-2 0,0 1 1 0,0-1 1 15,0 1 2-15,1-1 0 0,-1 1-1 0,2 0 2 0,0 0-2 16,1-1 2-16,-1 1-2 0,2 0 0 0,-1 0-3 0,1-1 1 16,0 0 1-16,0 1 1 0,0-1 2 0,1 1 1 0,0 0 0 0,1 0 1 15,-1 0 0-15,1 0-1 0,-2 0 0 0,2-1-3 0,0 1-4 0,-1 0-1 16,1 0-4-16,1 0-1 0,-2 0-1 0,2 0-3 0,-1 0-3 0,0-1 2 15,2 1-2-15,0-1 1 0,0 1 4 0,-1-2-5 0,0 1 2 0,-1 1-2 16,2-1-1-16,-1 0 3 0,1 0 0 0,-1 0-3 0,0 0 3 16,0 0-4-16,-1 0-1 0,1 1 3 0,0-1-4 0,1 0 3 0,-1 0-1 15,1 1 1-15,-1-1 0 0,0-1-4 0,0 2 3 0,1 0-1 16,-1-1 1-16,1 0 0 0,-2 0 2 0,-1 1-1 0,2-1-1 0,-1 1 5 16,1 0-6-16,0-1 1 0,0 1 0 0,0-1-2 0,0 0 4 15,0 1-1-15,-1 0 0 0,1 0 0 0,-1 0 0 0,1 0 0 0,0 0-2 16,-1 0 1-16,0 0 1 0,0 0-3 0,-1 0 4 0,1 0-2 0,-1 1-2 15,1 0 6-15,-2 0-3 0,2 0 2 0,-2 0 3 0,2 0 1 16,-1 0 3-16,1 0 2 0,1 1-2 0,0-2-1 0,-1 1 1 0,1 0-5 16,0 0 2-16,-1-1-2 0,1 0-2 0,0 1 2 0,0-1 1 15,-1 1-1-15,1-1 3 0,0 1 1 0,-1-1-4 0,1-1 7 0,0 1-5 16,0 0 1-16,-1-1 1 0,0 0-3 0,-1 1 0 0,2 0 1 0,-1-1 0 16,-1 0-3-16,0 0 1 0,0 1-2 0,-1-1-3 0,1-1 5 15,-1 2-6-15,-2-1 3 0,0 0 0 0,0 1 2 0,1-1 0 0,0 0-1 16,0 1-1-16,0-1-4 0,0 0 3 0,0 0-2 0,-1 1 2 0,1-1-1 15,-1 0 0-15,0 0-1 0,0 1-4 0,0-1-2 0,0 0-5 16,-1 0-1-16,0 1-2 0,0-1-4 0,-1-1-10 0,-1 1-7 0,1 1-10 16,-1-1-14-16,-1-1-19 0,0 1-33 0,-1-1-48 0,0-1-63 15,-2 1-66-15,0-1 4 0,-2 0 52 0,0-2-642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30T18:45:38.9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18337 4547 961 0,'-1'-2'6'0,"0"-1"-4"15,-2 1-3-15,2-1-1 0,-1 2-3 0,0-1-8 0,0 1-37 0,0 0-102 16,0-1-41-16,0 2 39 0,-1 0 122 0,0-1 163 0,-1 1 54 16,1 0-25-16,0 0-81 0,-2 1-58 0,0-1-10 0,1 0-4 0,-2 1 1 15,2 0-4-15,-1-1 0 0,1 1-2 0,-2 0 1 0,2-1 1 16,-1 1-3-16,0-1 1 0,1 0-2 0,-1-1-2 0,1 1 4 0,0 0 0 15,0-1-1-15,1 0 1 0,-1 0-2 0,1 0 0 0,-1 1 3 0,1-1 0 16,0 0 1-16,-1 0 0 0,1 0-1 0,0-1 0 0,0 1 2 16,0-1 0-16,0 0 3 0,1 0 2 0,-1-1 0 0,0 1 4 0,0 0 5 15,1 0-2-15,-1-1 3 0,0 0 1 0,0 1-3 0,0-1 1 0,0 0-4 16,0 0-3-16,-1 0-6 0,0 0-3 0,0 0-2 0,0 0-3 16,0-1 2-16,-1 1 0 0,1 0-1 0,1-1 1 0,-1 1-1 15,0 0 2-15,0 0 0 0,0-1 1 0,1 1 3 0,0 0 10 0,0 0 10 16,0 0 13-16,0 1 12 0,1 0 4 0,0-1 4 0,0 2-4 0,0-1 0 15,1 1-2-15,-1-1-3 0,1 1-1 0,-2 0-3 0,0 0-5 0,0 1-4 16,0-1-4-16,0 1-2 0,0 0-4 0,1 0-4 0,-1 0-6 0,0 0-3 16,1 1-3-16,0-1 0 0,0 1 2 0,0 0-2 0,1-1-2 15,0 1 0-15,0 0-2 0,1 0 6 0,0 0 5 0,0-1 6 16,1 1 3-16,0 1 3 0,-1-2 5 0,2 2-1 0,0 0 0 0,0 0-4 16,2-1-4-16,-1 2-4 0,2-1 1 0,-1 1 1 0,1-1 1 0,0 1 1 15,-1 0-2-15,2 0-4 0,0 0-2 0,1 1-4 0,2 0 0 16,-1-1 0-16,2 1-3 0,-1-1-1 0,2 0 1 0,-1 0-5 0,1 0 2 15,-1-1 1-15,2 2 0 0,-1-2 0 0,0 0-3 0,1 0 2 0,-1-1-3 16,0 1 1-16,2-1 2 0,0 1 0 0,-1-1 2 0,2 1 3 0,0-1 2 16,2 0 1-16,0 1 1 0,-1-2-4 0,0 2 1 0,1-1-4 15,0-1-2-15,-1 2-1 0,1-1-3 0,1 0 2 0,0 0-1 16,-1 0-1-16,1 0-1 0,0-1 1 0,0 0 0 0,-2 0 0 0,1 0 4 16,0 0-3-16,1 0 0 0,0-1 1 0,0-1-4 0,0 1 2 0,-1-1 1 15,-1 1-4-15,0 0 1 0,-1 0-1 0,0 0-2 0,0-1 4 16,-1 1-3-16,0-1 3 0,0 1 1 0,2 0-3 0,-1-1 3 0,0 1-3 15,0 0-2-15,-1 0 4 0,0 0-1 0,-1 1 3 0,0-1-1 16,0 0 0-16,-1 0-2 0,-1 1-2 0,1 0 2 0,0 0-2 0,0 0 2 16,-1 0-2-16,1 0-3 0,-1 0 0 0,0 0-1 0,-1 0 1 0,1 0 1 15,-1 0-2-15,0 0-1 0,0 0 1 0,-1 1 0 0,-1 0-1 0,0-1 5 16,0 1-2-16,-1-1-2 0,0 0 2 0,1 1-3 0,-1 0 0 0,0 0 4 16,-1-1-1-16,1 2 0 0,-2-1-1 0,1 0-1 0,0 1 0 15,-1-1 0-15,-1 1-1 0,1-1-7 0,-1 2-2 0,0-2-1 0,-1 2-5 16,2-1 1-16,-2 0-2 0,-1 0-7 0,1 1-6 0,-1-1-7 15,1 0-12-15,-1 1-9 0,0-1-7 0,-1 0-10 0,0 0-9 0,0 2-5 16,0-2-11-16,-1 1-9 0,0-1-6 0,0 0-6 0,-1 2-7 16,0-2 3-16,0 0 15 0,-2 0 27 0,0 1 33 0,0 0 21 0,-2-1-697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타이포_팩토리 M" panose="02020503020101020101" pitchFamily="18" charset="-127"/>
                <a:ea typeface="타이포_팩토리 M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타이포_팩토리 M" panose="02020503020101020101" pitchFamily="18" charset="-127"/>
                <a:ea typeface="타이포_팩토리 M" panose="02020503020101020101" pitchFamily="18" charset="-127"/>
              </a:defRPr>
            </a:lvl1pPr>
          </a:lstStyle>
          <a:p>
            <a:fld id="{A8797DEE-B41B-439F-8912-C761233F42C6}" type="datetimeFigureOut">
              <a:rPr lang="ko-KR" altLang="en-US" smtClean="0"/>
              <a:pPr/>
              <a:t>2020-07-31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타이포_팩토리 M" panose="02020503020101020101" pitchFamily="18" charset="-127"/>
                <a:ea typeface="타이포_팩토리 M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타이포_팩토리 M" panose="02020503020101020101" pitchFamily="18" charset="-127"/>
                <a:ea typeface="타이포_팩토리 M" panose="02020503020101020101" pitchFamily="18" charset="-127"/>
              </a:defRPr>
            </a:lvl1pPr>
          </a:lstStyle>
          <a:p>
            <a:fld id="{C847641D-C850-4F21-B581-7E348271E7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1333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타이포_팩토리 M" panose="02020503020101020101" pitchFamily="18" charset="-127"/>
        <a:ea typeface="타이포_팩토리 M" panose="020205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타이포_팩토리 M" panose="02020503020101020101" pitchFamily="18" charset="-127"/>
        <a:ea typeface="타이포_팩토리 M" panose="020205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타이포_팩토리 M" panose="02020503020101020101" pitchFamily="18" charset="-127"/>
        <a:ea typeface="타이포_팩토리 M" panose="020205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타이포_팩토리 M" panose="02020503020101020101" pitchFamily="18" charset="-127"/>
        <a:ea typeface="타이포_팩토리 M" panose="020205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타이포_팩토리 M" panose="02020503020101020101" pitchFamily="18" charset="-127"/>
        <a:ea typeface="타이포_팩토리 M" panose="020205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강 딥러닝 소프트웨어 발표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846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왜냐하면 </a:t>
            </a:r>
            <a:r>
              <a:rPr lang="en-US" altLang="ko-KR" dirty="0"/>
              <a:t>NVIDIA</a:t>
            </a:r>
            <a:r>
              <a:rPr lang="ko-KR" altLang="en-US" dirty="0"/>
              <a:t>에서는 지난 수년간 </a:t>
            </a:r>
            <a:r>
              <a:rPr lang="ko-KR" altLang="en-US" dirty="0" err="1"/>
              <a:t>딥러닝에</a:t>
            </a:r>
            <a:r>
              <a:rPr lang="ko-KR" altLang="en-US" dirty="0"/>
              <a:t> 적합한 하드웨어를 만들기 위해서 노력을 해왔기 때문이죠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딥러닝과</a:t>
            </a:r>
            <a:r>
              <a:rPr lang="ko-KR" altLang="en-US" dirty="0"/>
              <a:t> 관련된 </a:t>
            </a:r>
            <a:r>
              <a:rPr lang="en-US" altLang="ko-KR" dirty="0"/>
              <a:t>GPU</a:t>
            </a:r>
            <a:r>
              <a:rPr lang="ko-KR" altLang="en-US" dirty="0"/>
              <a:t>로는 </a:t>
            </a:r>
            <a:r>
              <a:rPr lang="en-US" altLang="ko-KR" dirty="0"/>
              <a:t>NVIDIA</a:t>
            </a:r>
            <a:r>
              <a:rPr lang="ko-KR" altLang="en-US" dirty="0"/>
              <a:t>가 주로 언급됩니다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나름의 차별화 전략이죠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09428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80499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Nn</a:t>
            </a:r>
            <a:r>
              <a:rPr lang="ko-KR" altLang="en-US" dirty="0"/>
              <a:t>도 나만의 </a:t>
            </a:r>
            <a:r>
              <a:rPr lang="en-US" altLang="ko-KR" dirty="0" err="1"/>
              <a:t>nn</a:t>
            </a:r>
            <a:r>
              <a:rPr lang="ko-KR" altLang="en-US" dirty="0"/>
              <a:t>모듈의 정의가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7266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Class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의 경우 전체 네트워크 모델이 정의 되어있어야 합니다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7426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여기서는 </a:t>
            </a:r>
            <a:r>
              <a:rPr lang="en-US" altLang="ko-KR" dirty="0"/>
              <a:t>2 layer network</a:t>
            </a:r>
            <a:r>
              <a:rPr lang="ko-KR" altLang="en-US" dirty="0"/>
              <a:t>의 예제인데요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2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개의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module object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가 내가 만든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class 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안에 </a:t>
            </a:r>
            <a:r>
              <a:rPr lang="ko-KR" altLang="en-US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저장되어있습니다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sz="12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58235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앞서 내가 정의한 </a:t>
            </a:r>
            <a:r>
              <a:rPr lang="ko-KR" altLang="en-US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모듈뿐만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아니라 다른 </a:t>
            </a:r>
            <a:r>
              <a:rPr lang="en-US" altLang="ko-KR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autograd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도 사용 가능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!</a:t>
            </a: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endParaRPr lang="en-US" altLang="ko-KR" sz="12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en-US" altLang="ko-KR" dirty="0"/>
              <a:t>self linear 1</a:t>
            </a:r>
            <a:r>
              <a:rPr lang="ko-KR" altLang="en-US" dirty="0"/>
              <a:t>을 통과하고</a:t>
            </a:r>
            <a:endParaRPr lang="en-US" altLang="ko-KR" dirty="0"/>
          </a:p>
          <a:p>
            <a:r>
              <a:rPr lang="en-US" altLang="ko-KR" dirty="0" err="1"/>
              <a:t>Autograd</a:t>
            </a:r>
            <a:r>
              <a:rPr lang="ko-KR" altLang="en-US" dirty="0"/>
              <a:t>는 </a:t>
            </a:r>
            <a:r>
              <a:rPr lang="en-US" altLang="ko-KR" dirty="0" err="1"/>
              <a:t>relu</a:t>
            </a:r>
            <a:r>
              <a:rPr lang="ko-KR" altLang="en-US" dirty="0"/>
              <a:t>를 계산합니다</a:t>
            </a:r>
            <a:r>
              <a:rPr lang="en-US" altLang="ko-KR" dirty="0"/>
              <a:t>.(</a:t>
            </a:r>
            <a:r>
              <a:rPr lang="en-US" altLang="ko-KR" dirty="0" err="1"/>
              <a:t>h_relu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linear 2</a:t>
            </a:r>
            <a:r>
              <a:rPr lang="ko-KR" altLang="en-US" dirty="0"/>
              <a:t>를 통과하여 </a:t>
            </a:r>
            <a:r>
              <a:rPr lang="ko-KR" altLang="en-US" dirty="0" err="1"/>
              <a:t>출력값인</a:t>
            </a:r>
            <a:r>
              <a:rPr lang="ko-KR" altLang="en-US" dirty="0"/>
              <a:t> </a:t>
            </a:r>
            <a:r>
              <a:rPr lang="en-US" altLang="ko-KR" dirty="0"/>
              <a:t>y </a:t>
            </a:r>
            <a:r>
              <a:rPr lang="en-US" altLang="ko-KR" dirty="0" err="1"/>
              <a:t>pred</a:t>
            </a:r>
            <a:r>
              <a:rPr lang="ko-KR" altLang="en-US" dirty="0"/>
              <a:t>를 계산합니다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16913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이부분은 이전과 동일해서 생략하겠습니다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맨 마지막줄에 </a:t>
            </a:r>
            <a:r>
              <a:rPr lang="en-US" altLang="ko-KR" dirty="0" err="1"/>
              <a:t>optimizer.step</a:t>
            </a:r>
            <a:r>
              <a:rPr lang="ko-KR" altLang="en-US" dirty="0"/>
              <a:t>는 업데이트 하는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49416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Train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과정에서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disk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mini-batch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가져오는 작업을 </a:t>
            </a:r>
            <a:r>
              <a:rPr lang="ko-KR" altLang="en-US" sz="1200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멀티스레딩을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통하여 관리</a:t>
            </a:r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0034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Dataloader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객체를 돌면서 반복시마다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mini-batch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적절하게 반환합니다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내부적으로는</a:t>
            </a:r>
            <a:endParaRPr lang="en-US" altLang="ko-KR" sz="12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Data shuffling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과</a:t>
            </a:r>
            <a:endParaRPr lang="en-US" altLang="ko-KR" sz="12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멀티스레드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데이터 로딩</a:t>
            </a:r>
            <a:endParaRPr lang="en-US" altLang="ko-KR" sz="12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이 두가지가 알아서 관리되는 것입니다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sz="12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39653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파이토치도</a:t>
            </a:r>
            <a:r>
              <a:rPr lang="ko-KR" altLang="en-US" dirty="0"/>
              <a:t> </a:t>
            </a:r>
            <a:r>
              <a:rPr lang="ko-KR" altLang="en-US" dirty="0" err="1"/>
              <a:t>텐서플로우처럼</a:t>
            </a:r>
            <a:r>
              <a:rPr lang="ko-KR" altLang="en-US" dirty="0"/>
              <a:t> </a:t>
            </a:r>
            <a:r>
              <a:rPr lang="en-US" altLang="ko-KR" dirty="0"/>
              <a:t>pretrained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을 다운받을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쓰기만 하면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87810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</a:t>
            </a:r>
            <a:r>
              <a:rPr lang="ko-KR" altLang="en-US" dirty="0" err="1"/>
              <a:t>텐서플로우에도</a:t>
            </a:r>
            <a:r>
              <a:rPr lang="ko-KR" altLang="en-US" dirty="0"/>
              <a:t> 시각화 하는 도구가 있었는데</a:t>
            </a:r>
            <a:endParaRPr lang="en-US" altLang="ko-KR" dirty="0"/>
          </a:p>
          <a:p>
            <a:r>
              <a:rPr lang="ko-KR" altLang="en-US" dirty="0" err="1"/>
              <a:t>파이토치에도</a:t>
            </a:r>
            <a:r>
              <a:rPr lang="ko-KR" altLang="en-US" dirty="0"/>
              <a:t>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다른점이</a:t>
            </a:r>
            <a:r>
              <a:rPr lang="ko-KR" altLang="en-US" dirty="0"/>
              <a:t> 있다면</a:t>
            </a:r>
            <a:endParaRPr lang="en-US" altLang="ko-KR" dirty="0"/>
          </a:p>
          <a:p>
            <a:r>
              <a:rPr lang="ko-KR" altLang="en-US" dirty="0" err="1"/>
              <a:t>텐서플로우는</a:t>
            </a:r>
            <a:r>
              <a:rPr lang="ko-KR" altLang="en-US" dirty="0"/>
              <a:t> 그래프도 시각화해서 볼 수 있었지만 </a:t>
            </a:r>
            <a:r>
              <a:rPr lang="ko-KR" altLang="en-US" dirty="0" err="1"/>
              <a:t>파이토치는</a:t>
            </a:r>
            <a:r>
              <a:rPr lang="ko-KR" altLang="en-US" dirty="0"/>
              <a:t> 그래프의 시각화가 되지 않습니다</a:t>
            </a:r>
            <a:r>
              <a:rPr lang="en-US" altLang="ko-KR" dirty="0"/>
              <a:t>. </a:t>
            </a:r>
            <a:r>
              <a:rPr lang="ko-KR" altLang="en-US" dirty="0"/>
              <a:t>이는 그래프의 특성 때문인데</a:t>
            </a:r>
            <a:r>
              <a:rPr lang="en-US" altLang="ko-KR" dirty="0"/>
              <a:t>, </a:t>
            </a:r>
            <a:r>
              <a:rPr lang="ko-KR" altLang="en-US" dirty="0"/>
              <a:t>조금 이따가 설명하겠습니다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Loss </a:t>
            </a:r>
            <a:r>
              <a:rPr lang="ko-KR" altLang="en-US" dirty="0"/>
              <a:t>통계와 같은 것들은 </a:t>
            </a:r>
            <a:r>
              <a:rPr lang="ko-KR" altLang="en-US" dirty="0" err="1"/>
              <a:t>파이토치에서도</a:t>
            </a:r>
            <a:r>
              <a:rPr lang="ko-KR" altLang="en-US" dirty="0"/>
              <a:t>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161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</a:t>
            </a:r>
            <a:r>
              <a:rPr lang="ko-KR" altLang="en-US" dirty="0"/>
              <a:t>의 성능에 대해서 비교한 표인데요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10836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파이토치는</a:t>
            </a:r>
            <a:r>
              <a:rPr lang="ko-KR" altLang="en-US" dirty="0"/>
              <a:t> </a:t>
            </a:r>
            <a:r>
              <a:rPr lang="en-US" altLang="ko-KR" dirty="0"/>
              <a:t>Torch</a:t>
            </a:r>
            <a:r>
              <a:rPr lang="ko-KR" altLang="en-US" dirty="0"/>
              <a:t>가 진화한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파이토치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 2016 10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월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Torch 2002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3697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 언어가 다르다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torch</a:t>
            </a:r>
            <a:r>
              <a:rPr lang="ko-KR" altLang="en-US" dirty="0"/>
              <a:t>가 더 오래되었기 때문에 예제가 많고</a:t>
            </a:r>
            <a:r>
              <a:rPr lang="en-US" altLang="ko-KR" dirty="0"/>
              <a:t>, </a:t>
            </a:r>
            <a:r>
              <a:rPr lang="ko-KR" altLang="en-US" dirty="0"/>
              <a:t>안정성 또한 높습니다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별 차이가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torch</a:t>
            </a:r>
            <a:r>
              <a:rPr lang="ko-KR" altLang="en-US" dirty="0"/>
              <a:t>는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backpropagation 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코드 직접 </a:t>
            </a:r>
            <a:r>
              <a:rPr lang="ko-KR" altLang="en-US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작성해줘야한다는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단점이 있어서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.. 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최근엔 거의 </a:t>
            </a:r>
            <a:r>
              <a:rPr lang="ko-KR" altLang="en-US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파이토치를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씁니다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13071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텐서플로우는</a:t>
            </a:r>
            <a:r>
              <a:rPr lang="ko-KR" altLang="en-US" dirty="0"/>
              <a:t> 아까 </a:t>
            </a:r>
            <a:r>
              <a:rPr lang="en-US" altLang="ko-KR" dirty="0"/>
              <a:t>2</a:t>
            </a:r>
            <a:r>
              <a:rPr lang="ko-KR" altLang="en-US" dirty="0"/>
              <a:t>단계로 </a:t>
            </a:r>
            <a:r>
              <a:rPr lang="ko-KR" altLang="en-US" dirty="0" err="1"/>
              <a:t>되있었죠</a:t>
            </a:r>
            <a:r>
              <a:rPr lang="ko-KR" altLang="en-US" dirty="0"/>
              <a:t> 그래프를 구성하고</a:t>
            </a:r>
            <a:r>
              <a:rPr lang="en-US" altLang="ko-KR" dirty="0"/>
              <a:t>, </a:t>
            </a:r>
            <a:r>
              <a:rPr lang="ko-KR" altLang="en-US" dirty="0"/>
              <a:t>실행하는 단계</a:t>
            </a:r>
            <a:endParaRPr lang="en-US" altLang="ko-KR" dirty="0"/>
          </a:p>
          <a:p>
            <a:r>
              <a:rPr lang="ko-KR" altLang="en-US" dirty="0"/>
              <a:t>그러니까 한번 구성한 그래프를 반복해서 실행하는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반면에 </a:t>
            </a:r>
            <a:r>
              <a:rPr lang="ko-KR" altLang="en-US" dirty="0" err="1"/>
              <a:t>파이토치는</a:t>
            </a:r>
            <a:r>
              <a:rPr lang="ko-KR" altLang="en-US" dirty="0"/>
              <a:t> </a:t>
            </a:r>
            <a:r>
              <a:rPr lang="en-US" altLang="ko-KR" dirty="0"/>
              <a:t>forward pass</a:t>
            </a:r>
            <a:r>
              <a:rPr lang="ko-KR" altLang="en-US" dirty="0"/>
              <a:t>를 할 때마다 매번 그래프를 다시 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06793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설명한 내용이고요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1024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그래프는 최적화가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학습시</a:t>
            </a:r>
            <a:r>
              <a:rPr lang="ko-KR" altLang="en-US" dirty="0"/>
              <a:t> 같은 그래프를 재사용하는데</a:t>
            </a:r>
            <a:endParaRPr lang="en-US" altLang="ko-KR" dirty="0"/>
          </a:p>
          <a:p>
            <a:r>
              <a:rPr lang="ko-KR" altLang="en-US" dirty="0"/>
              <a:t>그림에서 보면 </a:t>
            </a:r>
            <a:r>
              <a:rPr lang="en-US" altLang="ko-KR" dirty="0"/>
              <a:t>convolutional </a:t>
            </a:r>
            <a:r>
              <a:rPr lang="ko-KR" altLang="en-US" dirty="0" err="1"/>
              <a:t>레이어랑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ko-KR" altLang="en-US" dirty="0"/>
              <a:t>가 반복되면서 나오는데</a:t>
            </a:r>
            <a:endParaRPr lang="en-US" altLang="ko-KR" dirty="0"/>
          </a:p>
          <a:p>
            <a:r>
              <a:rPr lang="ko-KR" altLang="en-US" dirty="0"/>
              <a:t>이를 합치면 단계를 줄여서 최적화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그래프를 반복하는 것이 더 효율적이겠죠</a:t>
            </a:r>
            <a:r>
              <a:rPr lang="en-US" altLang="ko-KR" dirty="0"/>
              <a:t>? </a:t>
            </a:r>
            <a:r>
              <a:rPr lang="ko-KR" altLang="en-US" dirty="0"/>
              <a:t>따라서 최적화 </a:t>
            </a:r>
            <a:r>
              <a:rPr lang="ko-KR" altLang="en-US" dirty="0" err="1"/>
              <a:t>하는데까지는</a:t>
            </a:r>
            <a:r>
              <a:rPr lang="ko-KR" altLang="en-US" dirty="0"/>
              <a:t> 시간이 오래 걸리지만</a:t>
            </a:r>
            <a:r>
              <a:rPr lang="en-US" altLang="ko-KR" dirty="0"/>
              <a:t>, </a:t>
            </a:r>
            <a:r>
              <a:rPr lang="ko-KR" altLang="en-US" dirty="0"/>
              <a:t>한번 만든 그래프를 반복해서 사용하므로 최적화 된 그래프를 사용하는 것이 더 좋습니다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5524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시리얼라이제이션이라는</a:t>
            </a:r>
            <a:r>
              <a:rPr lang="ko-KR" altLang="en-US" dirty="0"/>
              <a:t> 개념이 나오는데</a:t>
            </a:r>
            <a:r>
              <a:rPr lang="en-US" altLang="ko-KR" dirty="0"/>
              <a:t>, </a:t>
            </a:r>
            <a:r>
              <a:rPr lang="ko-KR" altLang="en-US" dirty="0"/>
              <a:t>그래프를 한번 </a:t>
            </a:r>
            <a:r>
              <a:rPr lang="ko-KR" altLang="en-US" dirty="0" err="1"/>
              <a:t>구성해놓으면</a:t>
            </a:r>
            <a:r>
              <a:rPr lang="ko-KR" altLang="en-US" dirty="0"/>
              <a:t> 메모리 내에 그 네트워크 구조를 가지고 있는 것을 의미합니다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그래프를 처음 한번만 만드는 </a:t>
            </a:r>
            <a:r>
              <a:rPr lang="en-US" altLang="ko-KR" dirty="0"/>
              <a:t>static computational graph</a:t>
            </a:r>
            <a:r>
              <a:rPr lang="ko-KR" altLang="en-US" dirty="0"/>
              <a:t>에 적합합니다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61220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Dynamic computational graph</a:t>
            </a:r>
            <a:r>
              <a:rPr lang="ko-KR" altLang="en-US" dirty="0"/>
              <a:t>의 경우 대부분 코드가 더 깔끔합니다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47905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Tf.cond</a:t>
            </a:r>
            <a:r>
              <a:rPr lang="ko-KR" altLang="en-US" dirty="0"/>
              <a:t>가 </a:t>
            </a:r>
            <a:r>
              <a:rPr lang="ko-KR" altLang="en-US" dirty="0" err="1"/>
              <a:t>텐서플로의</a:t>
            </a:r>
            <a:r>
              <a:rPr lang="ko-KR" altLang="en-US" dirty="0"/>
              <a:t> </a:t>
            </a:r>
            <a:r>
              <a:rPr lang="en-US" altLang="ko-KR" dirty="0"/>
              <a:t>if</a:t>
            </a:r>
            <a:r>
              <a:rPr lang="ko-KR" altLang="en-US" dirty="0"/>
              <a:t>문입니다</a:t>
            </a:r>
            <a:r>
              <a:rPr lang="en-US" altLang="ko-KR" dirty="0"/>
              <a:t>. </a:t>
            </a:r>
            <a:r>
              <a:rPr lang="ko-KR" altLang="en-US" dirty="0"/>
              <a:t>이러한 것을 </a:t>
            </a:r>
            <a:r>
              <a:rPr lang="en-US" altLang="ko-KR" dirty="0"/>
              <a:t>control flow operator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85689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반복문에서도 마찬가지인데요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4441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파이토치에서는</a:t>
            </a:r>
            <a:r>
              <a:rPr lang="ko-KR" altLang="en-US" dirty="0"/>
              <a:t> 그냥 </a:t>
            </a:r>
            <a:r>
              <a:rPr lang="en-US" altLang="ko-KR" dirty="0"/>
              <a:t>for</a:t>
            </a:r>
            <a:r>
              <a:rPr lang="ko-KR" altLang="en-US" dirty="0"/>
              <a:t>문 사용 가능하며 </a:t>
            </a:r>
            <a:r>
              <a:rPr lang="en-US" altLang="ko-KR" dirty="0"/>
              <a:t>backpropagation</a:t>
            </a:r>
            <a:r>
              <a:rPr lang="ko-KR" altLang="en-US" dirty="0"/>
              <a:t>에도 영향을 미치지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775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</a:t>
            </a:r>
            <a:r>
              <a:rPr lang="en-US" altLang="ko-KR" dirty="0"/>
              <a:t>2</a:t>
            </a:r>
            <a:r>
              <a:rPr lang="ko-KR" altLang="en-US" dirty="0"/>
              <a:t>개가 강의 당시</a:t>
            </a:r>
            <a:r>
              <a:rPr lang="en-US" altLang="ko-KR" dirty="0"/>
              <a:t>(2017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기준으로 최신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5411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196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TF Fold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라는 라이브러리는 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dynamic graph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를 가능하게 해줍니다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</a:p>
          <a:p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하지만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실제로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 dynamic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graph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인 것은 아니고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static graph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로 만든 일종의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trick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7396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Recursive network</a:t>
            </a:r>
            <a:r>
              <a:rPr lang="ko-KR" altLang="en-US" dirty="0"/>
              <a:t>를 구성하는 데에도 다이나믹 그래프를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6208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VQS</a:t>
            </a:r>
            <a:r>
              <a:rPr lang="ko-KR" altLang="en-US" dirty="0" err="1"/>
              <a:t>연구라는데</a:t>
            </a:r>
            <a:r>
              <a:rPr lang="ko-KR" altLang="en-US" dirty="0"/>
              <a:t> 이미지와 질문을 </a:t>
            </a:r>
            <a:r>
              <a:rPr lang="en-US" altLang="ko-KR" dirty="0"/>
              <a:t>input</a:t>
            </a:r>
            <a:r>
              <a:rPr lang="ko-KR" altLang="en-US" dirty="0"/>
              <a:t>으로 같이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같은 </a:t>
            </a:r>
            <a:r>
              <a:rPr lang="ko-KR" altLang="en-US" dirty="0" err="1"/>
              <a:t>사진이어도</a:t>
            </a:r>
            <a:r>
              <a:rPr lang="ko-KR" altLang="en-US" dirty="0"/>
              <a:t> 문제에 따라서 그래프가 달라지기 때문에 </a:t>
            </a:r>
            <a:r>
              <a:rPr lang="en-US" altLang="ko-KR" dirty="0"/>
              <a:t>dynamic </a:t>
            </a:r>
            <a:r>
              <a:rPr lang="ko-KR" altLang="en-US" dirty="0"/>
              <a:t>그래프를 이용합니다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68297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질문만 바뀌었을 때 </a:t>
            </a:r>
            <a:r>
              <a:rPr lang="ko-KR" altLang="en-US" dirty="0" err="1"/>
              <a:t>아까와</a:t>
            </a:r>
            <a:r>
              <a:rPr lang="ko-KR" altLang="en-US" dirty="0"/>
              <a:t> 그래프가 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96631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많은 것들을 할 수 있는데 강의에선 </a:t>
            </a:r>
            <a:r>
              <a:rPr lang="ko-KR" altLang="en-US" dirty="0" err="1"/>
              <a:t>여기까지만</a:t>
            </a:r>
            <a:r>
              <a:rPr lang="ko-KR" altLang="en-US" dirty="0"/>
              <a:t> </a:t>
            </a:r>
            <a:r>
              <a:rPr lang="ko-KR" altLang="en-US" dirty="0" err="1"/>
              <a:t>소개해주셨습니다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41290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</a:t>
            </a:r>
            <a:r>
              <a:rPr lang="en-US" altLang="ko-KR" dirty="0" err="1"/>
              <a:t>caffe</a:t>
            </a:r>
            <a:r>
              <a:rPr lang="ko-KR" altLang="en-US" dirty="0"/>
              <a:t>에 대해서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56158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데이터를 변환해주고</a:t>
            </a:r>
            <a:r>
              <a:rPr lang="en-US" altLang="ko-KR" dirty="0"/>
              <a:t>, </a:t>
            </a:r>
            <a:r>
              <a:rPr lang="en-US" altLang="ko-KR" dirty="0" err="1"/>
              <a:t>prototxt</a:t>
            </a:r>
            <a:r>
              <a:rPr lang="en-US" altLang="ko-KR" dirty="0"/>
              <a:t> </a:t>
            </a:r>
            <a:r>
              <a:rPr lang="ko-KR" altLang="en-US" dirty="0"/>
              <a:t>파일을 실행합니다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89601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</a:t>
            </a:r>
            <a:r>
              <a:rPr lang="en-US" altLang="ko-KR" dirty="0" err="1"/>
              <a:t>prototxt</a:t>
            </a:r>
            <a:r>
              <a:rPr lang="ko-KR" altLang="en-US" dirty="0"/>
              <a:t>파일인데요</a:t>
            </a:r>
            <a:endParaRPr lang="en-US" altLang="ko-KR" dirty="0"/>
          </a:p>
          <a:p>
            <a:r>
              <a:rPr lang="ko-KR" altLang="en-US" dirty="0"/>
              <a:t>데이터를 받는다 </a:t>
            </a:r>
            <a:r>
              <a:rPr lang="ko-KR" altLang="en-US" dirty="0" err="1"/>
              <a:t>내적한다</a:t>
            </a:r>
            <a:r>
              <a:rPr lang="ko-KR" altLang="en-US" dirty="0"/>
              <a:t> 등</a:t>
            </a:r>
            <a:r>
              <a:rPr lang="en-US" altLang="ko-KR" dirty="0"/>
              <a:t>… </a:t>
            </a:r>
            <a:r>
              <a:rPr lang="ko-KR" altLang="en-US" dirty="0" err="1"/>
              <a:t>프로토텍스트에</a:t>
            </a:r>
            <a:r>
              <a:rPr lang="ko-KR" altLang="en-US" dirty="0"/>
              <a:t> </a:t>
            </a:r>
            <a:r>
              <a:rPr lang="ko-KR" altLang="en-US" dirty="0" err="1"/>
              <a:t>레이어별로</a:t>
            </a:r>
            <a:r>
              <a:rPr lang="ko-KR" altLang="en-US" dirty="0"/>
              <a:t> </a:t>
            </a:r>
            <a:r>
              <a:rPr lang="ko-KR" altLang="en-US" dirty="0" err="1"/>
              <a:t>적혀있습니다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30231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</a:t>
            </a:r>
            <a:r>
              <a:rPr lang="ko-KR" altLang="en-US" dirty="0" err="1"/>
              <a:t>레이어별로</a:t>
            </a:r>
            <a:r>
              <a:rPr lang="ko-KR" altLang="en-US" dirty="0"/>
              <a:t> </a:t>
            </a:r>
            <a:r>
              <a:rPr lang="ko-KR" altLang="en-US" dirty="0" err="1"/>
              <a:t>적혀있는데</a:t>
            </a:r>
            <a:endParaRPr lang="en-US" altLang="ko-KR" dirty="0"/>
          </a:p>
          <a:p>
            <a:r>
              <a:rPr lang="ko-KR" altLang="en-US" dirty="0"/>
              <a:t>레이어가 많아지면 엄청난 양이 됩니다</a:t>
            </a:r>
            <a:r>
              <a:rPr lang="en-US" altLang="ko-KR" dirty="0"/>
              <a:t>. Resnet</a:t>
            </a:r>
            <a:r>
              <a:rPr lang="ko-KR" altLang="en-US" dirty="0"/>
              <a:t>같은 경우 </a:t>
            </a:r>
            <a:r>
              <a:rPr lang="en-US" altLang="ko-KR" dirty="0" err="1"/>
              <a:t>prototxt</a:t>
            </a:r>
            <a:r>
              <a:rPr lang="ko-KR" altLang="en-US" dirty="0"/>
              <a:t>만 </a:t>
            </a:r>
            <a:r>
              <a:rPr lang="en-US" altLang="ko-KR" dirty="0"/>
              <a:t>6775</a:t>
            </a:r>
            <a:r>
              <a:rPr lang="ko-KR" altLang="en-US" dirty="0"/>
              <a:t>줄이 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253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</a:t>
            </a:r>
            <a:r>
              <a:rPr lang="ko-KR" altLang="en-US" dirty="0"/>
              <a:t>의 차이를 정리한 표인데요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 err="1"/>
              <a:t>c.f</a:t>
            </a:r>
            <a:r>
              <a:rPr lang="en-US" altLang="ko-KR" dirty="0"/>
              <a:t>]</a:t>
            </a:r>
            <a:r>
              <a:rPr lang="ko-KR" altLang="en-US" dirty="0" err="1"/>
              <a:t>코어란</a:t>
            </a:r>
            <a:r>
              <a:rPr lang="ko-KR" altLang="en-US" dirty="0"/>
              <a:t> 컴퓨터 연산을 하는 부분으로 코어가 많을수록 많은 작업을 처리할 수 있다</a:t>
            </a:r>
            <a:r>
              <a:rPr lang="en-US" altLang="ko-KR" dirty="0"/>
              <a:t>. </a:t>
            </a:r>
            <a:r>
              <a:rPr lang="ko-KR" altLang="en-US" dirty="0"/>
              <a:t>물리적인 단위</a:t>
            </a:r>
            <a:endParaRPr lang="en-US" altLang="ko-KR" dirty="0"/>
          </a:p>
          <a:p>
            <a:r>
              <a:rPr lang="ko-KR" altLang="en-US" dirty="0"/>
              <a:t>스레드는 개념적 작업단위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의 경우 코어가 </a:t>
            </a:r>
            <a:r>
              <a:rPr lang="en-US" altLang="ko-KR" dirty="0"/>
              <a:t>4~6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많으면 </a:t>
            </a:r>
            <a:r>
              <a:rPr lang="en-US" altLang="ko-KR" dirty="0"/>
              <a:t>10</a:t>
            </a:r>
            <a:r>
              <a:rPr lang="ko-KR" altLang="en-US" dirty="0"/>
              <a:t>개 까지 있고요</a:t>
            </a:r>
            <a:endParaRPr lang="en-US" altLang="ko-KR" dirty="0"/>
          </a:p>
          <a:p>
            <a:r>
              <a:rPr lang="ko-KR" altLang="en-US" dirty="0"/>
              <a:t>보통 </a:t>
            </a:r>
            <a:r>
              <a:rPr lang="en-US" altLang="ko-KR" dirty="0"/>
              <a:t>intel</a:t>
            </a:r>
            <a:r>
              <a:rPr lang="ko-KR" altLang="en-US" dirty="0"/>
              <a:t>에서는 </a:t>
            </a:r>
            <a:r>
              <a:rPr lang="ko-KR" altLang="en-US" dirty="0" err="1"/>
              <a:t>하이퍼스레딩</a:t>
            </a:r>
            <a:r>
              <a:rPr lang="ko-KR" altLang="en-US" dirty="0"/>
              <a:t> 이라는 기술을 이용하기 때문에 </a:t>
            </a:r>
            <a:r>
              <a:rPr lang="en-US" altLang="ko-KR" dirty="0"/>
              <a:t>8</a:t>
            </a:r>
            <a:r>
              <a:rPr lang="ko-KR" altLang="en-US" dirty="0"/>
              <a:t>개에서 </a:t>
            </a:r>
            <a:r>
              <a:rPr lang="en-US" altLang="ko-KR" dirty="0"/>
              <a:t>20</a:t>
            </a:r>
            <a:r>
              <a:rPr lang="ko-KR" altLang="en-US" dirty="0"/>
              <a:t>개 까지의 스레드를 처리할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독립적으로 일을 수행하기 때문에 다양한 일을 동시에 처리가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메모리는 </a:t>
            </a:r>
            <a:r>
              <a:rPr lang="en-US" altLang="ko-KR" dirty="0"/>
              <a:t>CPU</a:t>
            </a:r>
            <a:r>
              <a:rPr lang="ko-KR" altLang="en-US" dirty="0"/>
              <a:t> 안에 메모리가 있지 않고</a:t>
            </a:r>
            <a:r>
              <a:rPr lang="en-US" altLang="ko-KR" dirty="0"/>
              <a:t>, </a:t>
            </a:r>
            <a:r>
              <a:rPr lang="ko-KR" altLang="en-US" dirty="0"/>
              <a:t>따로 존재한다는 점을 기억해주세요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</a:t>
            </a:r>
          </a:p>
          <a:p>
            <a:r>
              <a:rPr lang="en-US" altLang="ko-KR" dirty="0"/>
              <a:t>GPU</a:t>
            </a:r>
            <a:r>
              <a:rPr lang="ko-KR" altLang="en-US" dirty="0"/>
              <a:t>는 코어가 수천개가 있고요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74345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</a:t>
            </a:r>
            <a:r>
              <a:rPr lang="ko-KR" altLang="en-US" dirty="0" err="1"/>
              <a:t>프로토텍스트에</a:t>
            </a:r>
            <a:endParaRPr lang="en-US" altLang="ko-KR" dirty="0"/>
          </a:p>
          <a:p>
            <a:r>
              <a:rPr lang="en-US" altLang="ko-KR" dirty="0"/>
              <a:t>Optimizer</a:t>
            </a:r>
            <a:r>
              <a:rPr lang="ko-KR" altLang="en-US" dirty="0"/>
              <a:t>과 </a:t>
            </a:r>
            <a:r>
              <a:rPr lang="en-US" altLang="ko-KR" dirty="0"/>
              <a:t>solve</a:t>
            </a:r>
            <a:r>
              <a:rPr lang="ko-KR" altLang="en-US" dirty="0"/>
              <a:t>도 정의를 </a:t>
            </a:r>
            <a:r>
              <a:rPr lang="ko-KR" altLang="en-US" dirty="0" err="1"/>
              <a:t>해주어야합니다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Learning rate, optimization </a:t>
            </a:r>
            <a:r>
              <a:rPr lang="ko-KR" altLang="en-US" dirty="0"/>
              <a:t>알고리즘을 정의해줍니다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그래프에 </a:t>
            </a:r>
            <a:r>
              <a:rPr lang="ko-KR" altLang="en-US" dirty="0" err="1"/>
              <a:t>있는걸</a:t>
            </a:r>
            <a:r>
              <a:rPr lang="ko-KR" altLang="en-US" dirty="0"/>
              <a:t> 전부 다 </a:t>
            </a:r>
            <a:r>
              <a:rPr lang="ko-KR" altLang="en-US" dirty="0" err="1"/>
              <a:t>기술해줘야합니다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49442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단계로 바이너리를 실행하면 학습은 자동으로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74629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순방향신경망</a:t>
            </a:r>
            <a:endParaRPr lang="en-US" altLang="ko-KR" dirty="0"/>
          </a:p>
          <a:p>
            <a:r>
              <a:rPr lang="ko-KR" altLang="en-US" dirty="0" err="1"/>
              <a:t>파이썬에</a:t>
            </a:r>
            <a:r>
              <a:rPr lang="ko-KR" altLang="en-US" dirty="0"/>
              <a:t> 의존적이지 않기 때문에 </a:t>
            </a:r>
            <a:r>
              <a:rPr lang="en-US" altLang="ko-KR" dirty="0"/>
              <a:t>Production </a:t>
            </a:r>
            <a:r>
              <a:rPr lang="ko-KR" altLang="en-US" dirty="0"/>
              <a:t>측면에 더 적합합니다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산업에서 아직도 사용한다고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25552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당시 </a:t>
            </a:r>
            <a:r>
              <a:rPr lang="ko-KR" altLang="en-US" dirty="0" err="1"/>
              <a:t>바로전주에</a:t>
            </a:r>
            <a:r>
              <a:rPr lang="ko-KR" altLang="en-US" dirty="0"/>
              <a:t> 발표된 내용이라 많이 설명을 </a:t>
            </a:r>
            <a:r>
              <a:rPr lang="ko-KR" altLang="en-US" dirty="0" err="1"/>
              <a:t>안하셨는데요</a:t>
            </a:r>
            <a:endParaRPr lang="en-US" altLang="ko-KR" dirty="0"/>
          </a:p>
          <a:p>
            <a:r>
              <a:rPr lang="en-US" altLang="ko-KR" dirty="0"/>
              <a:t>Caffe1</a:t>
            </a:r>
            <a:r>
              <a:rPr lang="ko-KR" altLang="en-US" dirty="0"/>
              <a:t>과 다르게 </a:t>
            </a:r>
            <a:r>
              <a:rPr lang="en-US" altLang="ko-KR" dirty="0"/>
              <a:t>python</a:t>
            </a:r>
            <a:r>
              <a:rPr lang="ko-KR" altLang="en-US" dirty="0"/>
              <a:t>으로 그래프 작업이 가능하다고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7309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구글에서는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하나로 어디서나 잘 동작하는 통합 </a:t>
            </a:r>
            <a:r>
              <a:rPr lang="en-US" altLang="ko-KR" dirty="0"/>
              <a:t>framework</a:t>
            </a:r>
            <a:r>
              <a:rPr lang="ko-KR" altLang="en-US" dirty="0"/>
              <a:t>이지만</a:t>
            </a:r>
            <a:endParaRPr lang="en-US" altLang="ko-KR" dirty="0"/>
          </a:p>
          <a:p>
            <a:r>
              <a:rPr lang="ko-KR" altLang="en-US" dirty="0" err="1"/>
              <a:t>파이토치는</a:t>
            </a:r>
            <a:r>
              <a:rPr lang="ko-KR" altLang="en-US" dirty="0"/>
              <a:t> 연구에 </a:t>
            </a:r>
            <a:r>
              <a:rPr lang="ko-KR" altLang="en-US" dirty="0" err="1"/>
              <a:t>특화되어있고</a:t>
            </a:r>
            <a:r>
              <a:rPr lang="en-US" altLang="ko-KR" dirty="0"/>
              <a:t>, caffe2</a:t>
            </a:r>
            <a:r>
              <a:rPr lang="ko-KR" altLang="en-US" dirty="0"/>
              <a:t>는 제품개발을 위한 지원이 잘 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82939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모바일에 적합한 </a:t>
            </a:r>
            <a:r>
              <a:rPr lang="en-US" altLang="ko-KR" dirty="0" err="1"/>
              <a:t>tensorflow</a:t>
            </a:r>
            <a:r>
              <a:rPr lang="en-US" altLang="ko-KR" dirty="0"/>
              <a:t> lite</a:t>
            </a:r>
            <a:r>
              <a:rPr lang="ko-KR" altLang="en-US" dirty="0"/>
              <a:t>가 있다고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496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</a:t>
            </a:r>
            <a:r>
              <a:rPr lang="ko-KR" altLang="en-US" dirty="0"/>
              <a:t>는 코어가 수천개가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다른 요소들도 가격을 결정하는 중요한 </a:t>
            </a:r>
            <a:r>
              <a:rPr lang="ko-KR" altLang="en-US" dirty="0" err="1"/>
              <a:t>요소겠지만</a:t>
            </a:r>
            <a:r>
              <a:rPr lang="en-US" altLang="ko-KR" dirty="0"/>
              <a:t>, </a:t>
            </a:r>
            <a:r>
              <a:rPr lang="ko-KR" altLang="en-US" dirty="0"/>
              <a:t>코어의 개수만을 보자면</a:t>
            </a:r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가 더 비싼데 </a:t>
            </a:r>
            <a:r>
              <a:rPr lang="en-US" altLang="ko-KR" dirty="0" err="1"/>
              <a:t>cpu</a:t>
            </a:r>
            <a:r>
              <a:rPr lang="ko-KR" altLang="en-US" dirty="0"/>
              <a:t>는 코어가 </a:t>
            </a:r>
            <a:r>
              <a:rPr lang="en-US" altLang="ko-KR" dirty="0"/>
              <a:t>10</a:t>
            </a:r>
            <a:r>
              <a:rPr lang="ko-KR" altLang="en-US" dirty="0"/>
              <a:t>개죠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386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사실 </a:t>
            </a:r>
            <a:r>
              <a:rPr lang="en-US" altLang="ko-KR" dirty="0"/>
              <a:t>CPU</a:t>
            </a:r>
            <a:r>
              <a:rPr lang="ko-KR" altLang="en-US" dirty="0"/>
              <a:t>의 코어와 </a:t>
            </a:r>
            <a:r>
              <a:rPr lang="en-US" altLang="ko-KR" dirty="0"/>
              <a:t>GPU</a:t>
            </a:r>
            <a:r>
              <a:rPr lang="ko-KR" altLang="en-US" dirty="0"/>
              <a:t>의 코어는 하는 역할이 다르기 때문에 </a:t>
            </a:r>
            <a:r>
              <a:rPr lang="en-US" altLang="ko-KR" dirty="0"/>
              <a:t>1:1</a:t>
            </a:r>
            <a:r>
              <a:rPr lang="ko-KR" altLang="en-US" dirty="0"/>
              <a:t>로 비교할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굳이 </a:t>
            </a:r>
            <a:r>
              <a:rPr lang="en-US" altLang="ko-KR" dirty="0"/>
              <a:t>CPU core</a:t>
            </a:r>
            <a:r>
              <a:rPr lang="ko-KR" altLang="en-US" dirty="0"/>
              <a:t>와의 </a:t>
            </a:r>
            <a:r>
              <a:rPr lang="ko-KR" altLang="en-US" dirty="0" err="1"/>
              <a:t>다른점을</a:t>
            </a:r>
            <a:r>
              <a:rPr lang="ko-KR" altLang="en-US" dirty="0"/>
              <a:t> 꼽아보자면 </a:t>
            </a:r>
            <a:r>
              <a:rPr lang="en-US" altLang="ko-KR" dirty="0"/>
              <a:t>GPU</a:t>
            </a:r>
            <a:r>
              <a:rPr lang="ko-KR" altLang="en-US" dirty="0"/>
              <a:t>의 </a:t>
            </a:r>
            <a:r>
              <a:rPr lang="en-US" altLang="ko-KR" dirty="0"/>
              <a:t>core</a:t>
            </a:r>
            <a:r>
              <a:rPr lang="ko-KR" altLang="en-US" dirty="0"/>
              <a:t>는 수가 많다고 해서 그 수만큼의 일을 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각각의 </a:t>
            </a:r>
            <a:r>
              <a:rPr lang="en-US" altLang="ko-KR" dirty="0"/>
              <a:t>core</a:t>
            </a:r>
            <a:r>
              <a:rPr lang="ko-KR" altLang="en-US" dirty="0"/>
              <a:t>가 느린 </a:t>
            </a:r>
            <a:r>
              <a:rPr lang="en-US" altLang="ko-KR" dirty="0"/>
              <a:t>clock speed</a:t>
            </a:r>
            <a:r>
              <a:rPr lang="ko-KR" altLang="en-US" dirty="0"/>
              <a:t>에서 작동합니다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task </a:t>
            </a:r>
            <a:r>
              <a:rPr lang="ko-KR" altLang="en-US" dirty="0"/>
              <a:t>하나를 병렬적으로 수행합니다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core</a:t>
            </a:r>
            <a:r>
              <a:rPr lang="ko-KR" altLang="en-US" dirty="0"/>
              <a:t>의 수가 </a:t>
            </a:r>
            <a:r>
              <a:rPr lang="ko-KR" altLang="en-US" dirty="0" err="1"/>
              <a:t>몇천개여도</a:t>
            </a:r>
            <a:r>
              <a:rPr lang="ko-KR" altLang="en-US" dirty="0"/>
              <a:t> </a:t>
            </a:r>
            <a:r>
              <a:rPr lang="ko-KR" altLang="en-US" dirty="0" err="1"/>
              <a:t>몇천개의</a:t>
            </a:r>
            <a:r>
              <a:rPr lang="ko-KR" altLang="en-US" dirty="0"/>
              <a:t> 일을 하진 않는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메모리는 </a:t>
            </a:r>
            <a:r>
              <a:rPr lang="en-US" altLang="ko-KR" dirty="0"/>
              <a:t>GPU</a:t>
            </a:r>
            <a:r>
              <a:rPr lang="ko-KR" altLang="en-US" dirty="0"/>
              <a:t>에 </a:t>
            </a:r>
            <a:r>
              <a:rPr lang="ko-KR" altLang="en-US" dirty="0" err="1"/>
              <a:t>내장되어있습니다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보면 표에 </a:t>
            </a:r>
            <a:r>
              <a:rPr lang="en-US" altLang="ko-KR" dirty="0"/>
              <a:t>GPU</a:t>
            </a:r>
            <a:r>
              <a:rPr lang="ko-KR" altLang="en-US" dirty="0"/>
              <a:t>는 메모리 스펙이 같이 써진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이게 지금 </a:t>
            </a:r>
            <a:r>
              <a:rPr lang="en-US" altLang="ko-KR" dirty="0"/>
              <a:t>2017</a:t>
            </a:r>
            <a:r>
              <a:rPr lang="ko-KR" altLang="en-US" dirty="0"/>
              <a:t>년 강의인데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234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최신 </a:t>
            </a:r>
            <a:r>
              <a:rPr lang="en-US" altLang="ko-KR" dirty="0"/>
              <a:t>GPU </a:t>
            </a:r>
            <a:r>
              <a:rPr lang="ko-KR" altLang="en-US" dirty="0"/>
              <a:t>뭐가 있나 궁금해서 찾아봤는데 </a:t>
            </a:r>
            <a:r>
              <a:rPr lang="en-US" altLang="ko-KR" dirty="0"/>
              <a:t> Titan XP</a:t>
            </a:r>
            <a:r>
              <a:rPr lang="ko-KR" altLang="en-US" dirty="0"/>
              <a:t>이후로 </a:t>
            </a:r>
            <a:r>
              <a:rPr lang="en-US" altLang="ko-KR" dirty="0"/>
              <a:t>TITAN RTX</a:t>
            </a:r>
            <a:r>
              <a:rPr lang="ko-KR" altLang="en-US" dirty="0"/>
              <a:t>라는 애가 나왔더라고요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월에 나왔다고 하는데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딥러닝 같은 경우에는 </a:t>
            </a:r>
            <a:r>
              <a:rPr lang="en-US" altLang="ko-KR" dirty="0"/>
              <a:t>titan </a:t>
            </a:r>
            <a:r>
              <a:rPr lang="en-US" altLang="ko-KR" dirty="0" err="1"/>
              <a:t>xp</a:t>
            </a:r>
            <a:r>
              <a:rPr lang="ko-KR" altLang="en-US" dirty="0"/>
              <a:t>보다 약 </a:t>
            </a:r>
            <a:r>
              <a:rPr lang="en-US" altLang="ko-KR" dirty="0"/>
              <a:t>4</a:t>
            </a:r>
            <a:r>
              <a:rPr lang="ko-KR" altLang="en-US" dirty="0"/>
              <a:t>배정도 빠르다고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스펙도 좀더 좋아졌고 가격도 훨씬 비싼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939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강의에서 </a:t>
            </a:r>
            <a:r>
              <a:rPr lang="en-US" altLang="ko-KR" dirty="0"/>
              <a:t>GPU</a:t>
            </a:r>
            <a:r>
              <a:rPr lang="ko-KR" altLang="en-US" dirty="0"/>
              <a:t>에서 잘 동작하는 연산의 예시로 </a:t>
            </a:r>
            <a:r>
              <a:rPr lang="ko-KR" altLang="en-US" dirty="0" err="1"/>
              <a:t>행렬곱</a:t>
            </a:r>
            <a:r>
              <a:rPr lang="ko-KR" altLang="en-US" dirty="0"/>
              <a:t> 연산과 </a:t>
            </a:r>
            <a:r>
              <a:rPr lang="en-US" altLang="ko-KR" dirty="0"/>
              <a:t>convolution </a:t>
            </a:r>
            <a:r>
              <a:rPr lang="ko-KR" altLang="en-US" dirty="0"/>
              <a:t>연산을 들었는데요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 그림은 </a:t>
            </a:r>
            <a:r>
              <a:rPr lang="ko-KR" altLang="en-US" dirty="0" err="1"/>
              <a:t>행렬곱</a:t>
            </a:r>
            <a:r>
              <a:rPr lang="ko-KR" altLang="en-US" dirty="0"/>
              <a:t> 연산의 그림입니다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왼쪽은 행이 많고</a:t>
            </a:r>
            <a:r>
              <a:rPr lang="en-US" altLang="ko-KR" dirty="0"/>
              <a:t>, </a:t>
            </a:r>
            <a:r>
              <a:rPr lang="ko-KR" altLang="en-US" dirty="0"/>
              <a:t>오른쪽은 열이 많습니다</a:t>
            </a:r>
            <a:endParaRPr lang="en-US" altLang="ko-KR" dirty="0"/>
          </a:p>
          <a:p>
            <a:r>
              <a:rPr lang="ko-KR" altLang="en-US" dirty="0"/>
              <a:t>그리고 맨 오른쪽은 두 행렬의 곱 연산인데요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보면 원소가 독립적이죠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943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독립적이라는 말은 비 종속적이라는 뜻인데요</a:t>
            </a:r>
            <a:endParaRPr lang="en-US" altLang="ko-KR" dirty="0"/>
          </a:p>
          <a:p>
            <a:r>
              <a:rPr lang="ko-KR" altLang="en-US" dirty="0"/>
              <a:t>쉽게 얘기하면 곱셈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r>
              <a:rPr lang="ko-KR" altLang="en-US" dirty="0"/>
              <a:t> 순서를 반드시 지켜야 하는 것은 아님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원소들은 모두 같은 일을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행과 열 요소를 병렬적으로 계산할 수 있습니다</a:t>
            </a:r>
            <a:r>
              <a:rPr lang="en-US" altLang="ko-KR" dirty="0"/>
              <a:t> </a:t>
            </a:r>
            <a:r>
              <a:rPr lang="ko-KR" altLang="en-US" dirty="0" err="1"/>
              <a:t>그래성</a:t>
            </a:r>
            <a:r>
              <a:rPr lang="ko-KR" altLang="en-US" dirty="0"/>
              <a:t> </a:t>
            </a:r>
            <a:r>
              <a:rPr lang="ko-KR" altLang="en-US" dirty="0" err="1"/>
              <a:t>행렬곱은</a:t>
            </a:r>
            <a:r>
              <a:rPr lang="ko-KR" altLang="en-US" dirty="0"/>
              <a:t> 매우 빠른 연산이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물론 </a:t>
            </a:r>
            <a:r>
              <a:rPr lang="en-US" altLang="ko-KR" dirty="0" err="1"/>
              <a:t>cpu</a:t>
            </a:r>
            <a:r>
              <a:rPr lang="ko-KR" altLang="en-US" dirty="0"/>
              <a:t>가 아주 간단하게 계산하진 않는다</a:t>
            </a:r>
            <a:r>
              <a:rPr lang="en-US" altLang="ko-KR" dirty="0"/>
              <a:t>..)</a:t>
            </a:r>
          </a:p>
          <a:p>
            <a:endParaRPr lang="en-US" altLang="ko-KR" dirty="0"/>
          </a:p>
          <a:p>
            <a:r>
              <a:rPr lang="en-US" altLang="ko-KR" dirty="0"/>
              <a:t>Convolution</a:t>
            </a:r>
            <a:r>
              <a:rPr lang="ko-KR" altLang="en-US" dirty="0"/>
              <a:t>의 경우도 간단히 설명하자면 입력과 가중치 간의 연산을 한다는 점에서 같기 때문에 병렬적인 처리를 하면 빨라집니다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068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우리도 </a:t>
            </a:r>
            <a:r>
              <a:rPr lang="en-US" altLang="ko-KR" dirty="0"/>
              <a:t>GPU</a:t>
            </a:r>
            <a:r>
              <a:rPr lang="ko-KR" altLang="en-US" dirty="0"/>
              <a:t>에서 실행되는 코드를 짤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CUDA</a:t>
            </a:r>
            <a:r>
              <a:rPr lang="ko-KR" altLang="en-US" dirty="0"/>
              <a:t>를 </a:t>
            </a:r>
            <a:r>
              <a:rPr lang="en-US" altLang="ko-KR" dirty="0"/>
              <a:t>NVIDIA</a:t>
            </a:r>
            <a:r>
              <a:rPr lang="ko-KR" altLang="en-US" dirty="0"/>
              <a:t>에서 지원하는데</a:t>
            </a:r>
            <a:r>
              <a:rPr lang="en-US" altLang="ko-KR" dirty="0"/>
              <a:t>, C</a:t>
            </a:r>
            <a:r>
              <a:rPr lang="ko-KR" altLang="en-US" dirty="0"/>
              <a:t>언어처럼 생겼습니다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CUDA</a:t>
            </a:r>
            <a:r>
              <a:rPr lang="ko-KR" altLang="en-US" dirty="0"/>
              <a:t> 코드를 우리가 직접 </a:t>
            </a:r>
            <a:r>
              <a:rPr lang="ko-KR" altLang="en-US" dirty="0" err="1"/>
              <a:t>작성하는것은</a:t>
            </a:r>
            <a:r>
              <a:rPr lang="ko-KR" altLang="en-US" dirty="0"/>
              <a:t> 쉽지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 </a:t>
            </a:r>
            <a:r>
              <a:rPr lang="en-US" altLang="ko-KR" dirty="0"/>
              <a:t>GPU</a:t>
            </a:r>
            <a:r>
              <a:rPr lang="ko-KR" altLang="en-US" dirty="0"/>
              <a:t>의 메모리 구조</a:t>
            </a:r>
            <a:r>
              <a:rPr lang="en-US" altLang="ko-KR" dirty="0"/>
              <a:t>, </a:t>
            </a:r>
            <a:r>
              <a:rPr lang="ko-KR" altLang="en-US" dirty="0"/>
              <a:t>캐시 미스 등등을 모두 고려하여 </a:t>
            </a:r>
            <a:r>
              <a:rPr lang="en-US" altLang="ko-KR" dirty="0"/>
              <a:t>GPU</a:t>
            </a:r>
            <a:r>
              <a:rPr lang="ko-KR" altLang="en-US" dirty="0"/>
              <a:t>의 성능을 최대한 효율적으로 이용하는 코드를 짜기는 힘들기 때문이죠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NVIDIA</a:t>
            </a:r>
            <a:r>
              <a:rPr lang="ko-KR" altLang="en-US" dirty="0"/>
              <a:t>에서는 </a:t>
            </a:r>
            <a:r>
              <a:rPr lang="en-US" altLang="ko-KR" dirty="0" err="1"/>
              <a:t>cuBLAS</a:t>
            </a:r>
            <a:r>
              <a:rPr lang="ko-KR" altLang="en-US" dirty="0"/>
              <a:t>나 </a:t>
            </a:r>
            <a:r>
              <a:rPr lang="en-US" altLang="ko-KR" dirty="0" err="1"/>
              <a:t>cuDNN</a:t>
            </a:r>
            <a:r>
              <a:rPr lang="ko-KR" altLang="en-US" dirty="0"/>
              <a:t>과 같은 아주 </a:t>
            </a:r>
            <a:r>
              <a:rPr lang="en-US" altLang="ko-KR" dirty="0"/>
              <a:t>GPU</a:t>
            </a:r>
            <a:r>
              <a:rPr lang="ko-KR" altLang="en-US" dirty="0"/>
              <a:t>에 최적화된 라이브러리를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짤 필요는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다른 언어로는 </a:t>
            </a:r>
            <a:r>
              <a:rPr lang="en-US" altLang="ko-KR" dirty="0"/>
              <a:t>OpenCL</a:t>
            </a:r>
            <a:r>
              <a:rPr lang="ko-KR" altLang="en-US" dirty="0"/>
              <a:t>이 있는데요</a:t>
            </a:r>
            <a:r>
              <a:rPr lang="en-US" altLang="ko-KR" dirty="0"/>
              <a:t>, CUDA</a:t>
            </a:r>
            <a:r>
              <a:rPr lang="ko-KR" altLang="en-US" dirty="0"/>
              <a:t>와는 다르게 </a:t>
            </a:r>
            <a:r>
              <a:rPr lang="en-US" altLang="ko-KR" dirty="0"/>
              <a:t>AMD GPU</a:t>
            </a:r>
            <a:r>
              <a:rPr lang="ko-KR" altLang="en-US" dirty="0"/>
              <a:t>나 </a:t>
            </a:r>
            <a:r>
              <a:rPr lang="en-US" altLang="ko-KR" dirty="0"/>
              <a:t>CPU</a:t>
            </a:r>
            <a:r>
              <a:rPr lang="ko-KR" altLang="en-US" dirty="0"/>
              <a:t>에서도 사용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ko-KR" altLang="en-US" dirty="0" err="1"/>
              <a:t>딥러닝에</a:t>
            </a:r>
            <a:r>
              <a:rPr lang="ko-KR" altLang="en-US" dirty="0"/>
              <a:t> 최적화된 라이브러리가 개발되지 않아서 </a:t>
            </a:r>
            <a:r>
              <a:rPr lang="en-US" altLang="ko-KR" dirty="0" err="1"/>
              <a:t>cuda</a:t>
            </a:r>
            <a:r>
              <a:rPr lang="ko-KR" altLang="en-US" dirty="0"/>
              <a:t>가 성능이 더 좋습니다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30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설명드릴 것은 크게 </a:t>
            </a:r>
            <a:r>
              <a:rPr lang="en-US" altLang="ko-KR" dirty="0"/>
              <a:t>2</a:t>
            </a:r>
            <a:r>
              <a:rPr lang="ko-KR" altLang="en-US" dirty="0"/>
              <a:t>가지로 나눌 수 있는데요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 </a:t>
            </a:r>
            <a:r>
              <a:rPr lang="ko-KR" altLang="en-US" dirty="0"/>
              <a:t>비교</a:t>
            </a:r>
            <a:endParaRPr lang="en-US" altLang="ko-KR" dirty="0"/>
          </a:p>
          <a:p>
            <a:r>
              <a:rPr lang="ko-KR" altLang="en-US" dirty="0"/>
              <a:t>그리고 딥러닝 학습 소프트웨어에 대해서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692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연산 시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</a:t>
            </a:r>
            <a:r>
              <a:rPr lang="ko-KR" altLang="en-US" dirty="0"/>
              <a:t>의 성능을 비교한 것인데요</a:t>
            </a:r>
            <a:endParaRPr lang="en-US" altLang="ko-KR" dirty="0"/>
          </a:p>
          <a:p>
            <a:r>
              <a:rPr lang="ko-KR" altLang="en-US" dirty="0"/>
              <a:t>파란색이 </a:t>
            </a:r>
            <a:r>
              <a:rPr lang="en-US" altLang="ko-KR" dirty="0"/>
              <a:t>CPU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빨간색은 그냥 </a:t>
            </a:r>
            <a:r>
              <a:rPr lang="en-US" altLang="ko-KR" dirty="0" err="1"/>
              <a:t>cuda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노란색은 </a:t>
            </a:r>
            <a:r>
              <a:rPr lang="en-US" altLang="ko-KR" dirty="0" err="1"/>
              <a:t>cuDNN</a:t>
            </a:r>
            <a:r>
              <a:rPr lang="en-US" altLang="ko-KR" dirty="0"/>
              <a:t>(</a:t>
            </a:r>
            <a:r>
              <a:rPr lang="ko-KR" altLang="en-US" dirty="0"/>
              <a:t>최적화 라이브러리</a:t>
            </a:r>
            <a:r>
              <a:rPr lang="en-US" altLang="ko-KR" dirty="0"/>
              <a:t>)</a:t>
            </a:r>
            <a:r>
              <a:rPr lang="ko-KR" altLang="en-US" dirty="0"/>
              <a:t>사용한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와 </a:t>
            </a:r>
            <a:r>
              <a:rPr lang="en-US" altLang="ko-KR" dirty="0" err="1"/>
              <a:t>gpu</a:t>
            </a:r>
            <a:r>
              <a:rPr lang="ko-KR" altLang="en-US" dirty="0"/>
              <a:t>의 성능을 비교해보았을 때 차이가 많이 나죠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649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cuDNN</a:t>
            </a:r>
            <a:r>
              <a:rPr lang="ko-KR" altLang="en-US" dirty="0"/>
              <a:t>을 </a:t>
            </a:r>
            <a:r>
              <a:rPr lang="ko-KR" altLang="en-US" dirty="0" err="1"/>
              <a:t>사용할때와</a:t>
            </a:r>
            <a:r>
              <a:rPr lang="ko-KR" altLang="en-US" dirty="0"/>
              <a:t> </a:t>
            </a:r>
            <a:r>
              <a:rPr lang="ko-KR" altLang="en-US" dirty="0" err="1"/>
              <a:t>안할</a:t>
            </a:r>
            <a:r>
              <a:rPr lang="ko-KR" altLang="en-US" dirty="0"/>
              <a:t> 때 비교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노란색이 </a:t>
            </a:r>
            <a:r>
              <a:rPr lang="en-US" altLang="ko-KR" dirty="0" err="1"/>
              <a:t>cuDNN</a:t>
            </a:r>
            <a:r>
              <a:rPr lang="ko-KR" altLang="en-US" dirty="0"/>
              <a:t>을 사용했을 때인데 </a:t>
            </a:r>
            <a:r>
              <a:rPr lang="en-US" altLang="ko-KR" dirty="0"/>
              <a:t>3</a:t>
            </a:r>
            <a:r>
              <a:rPr lang="ko-KR" altLang="en-US" dirty="0"/>
              <a:t>배정도 더 빠른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웬만하면 쓰는게 좋겠죠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87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/>
              <a:t>학습을 할 때  생기는 문제점 중 하나로는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아까 </a:t>
            </a:r>
            <a:r>
              <a:rPr lang="en-US" altLang="ko-KR" dirty="0"/>
              <a:t>GPU</a:t>
            </a:r>
            <a:r>
              <a:rPr lang="ko-KR" altLang="en-US" dirty="0"/>
              <a:t>는 메모리가 내장 되어있다고 </a:t>
            </a:r>
            <a:r>
              <a:rPr lang="ko-KR" altLang="en-US" dirty="0" err="1"/>
              <a:t>했잖아요</a:t>
            </a:r>
            <a:endParaRPr lang="en-US" altLang="ko-KR" dirty="0"/>
          </a:p>
          <a:p>
            <a:r>
              <a:rPr lang="ko-KR" altLang="en-US" dirty="0"/>
              <a:t>그래서 모델이랑 모델의 가중치는 전부 </a:t>
            </a:r>
            <a:r>
              <a:rPr lang="en-US" altLang="ko-KR" dirty="0"/>
              <a:t>GPU</a:t>
            </a:r>
            <a:r>
              <a:rPr lang="ko-KR" altLang="en-US" dirty="0"/>
              <a:t>의 </a:t>
            </a:r>
            <a:r>
              <a:rPr lang="en-US" altLang="ko-KR" dirty="0"/>
              <a:t>RAM</a:t>
            </a:r>
            <a:r>
              <a:rPr lang="ko-KR" altLang="en-US" dirty="0"/>
              <a:t>에 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실제로 </a:t>
            </a:r>
            <a:r>
              <a:rPr lang="en-US" altLang="ko-KR" dirty="0"/>
              <a:t>Train data</a:t>
            </a:r>
            <a:r>
              <a:rPr lang="ko-KR" altLang="en-US" dirty="0"/>
              <a:t>는 하드드라이브에 있어요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7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</a:t>
            </a:r>
            <a:r>
              <a:rPr lang="en-US" altLang="ko-KR" dirty="0"/>
              <a:t>Train</a:t>
            </a:r>
            <a:r>
              <a:rPr lang="ko-KR" altLang="en-US" dirty="0"/>
              <a:t>을 할 때 디스크에서 데이터를 </a:t>
            </a:r>
            <a:r>
              <a:rPr lang="ko-KR" altLang="en-US" dirty="0" err="1"/>
              <a:t>읽어들일때</a:t>
            </a:r>
            <a:r>
              <a:rPr lang="ko-KR" altLang="en-US" dirty="0"/>
              <a:t> </a:t>
            </a:r>
            <a:r>
              <a:rPr lang="ko-KR" altLang="en-US" dirty="0" err="1"/>
              <a:t>보틀넥이</a:t>
            </a:r>
            <a:r>
              <a:rPr lang="ko-KR" altLang="en-US" dirty="0"/>
              <a:t> 발생합니다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GPU</a:t>
            </a:r>
            <a:r>
              <a:rPr lang="ko-KR" altLang="en-US" dirty="0"/>
              <a:t>가 </a:t>
            </a:r>
            <a:r>
              <a:rPr lang="en-US" altLang="ko-KR" dirty="0"/>
              <a:t>forward/backward </a:t>
            </a:r>
            <a:r>
              <a:rPr lang="ko-KR" altLang="en-US" dirty="0"/>
              <a:t>가 </a:t>
            </a:r>
            <a:r>
              <a:rPr lang="ko-KR" altLang="en-US" dirty="0" err="1"/>
              <a:t>빠르긴</a:t>
            </a:r>
            <a:r>
              <a:rPr lang="ko-KR" altLang="en-US" dirty="0"/>
              <a:t> 한데 데이터 읽는게 느립니다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36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해결하기 위해서 제시해주신 몇가지 방법이 있는데요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data</a:t>
            </a:r>
            <a:r>
              <a:rPr lang="ko-KR" altLang="en-US" dirty="0"/>
              <a:t>가 작은 경우 </a:t>
            </a:r>
            <a:r>
              <a:rPr lang="en-US" altLang="ko-KR" dirty="0"/>
              <a:t>data </a:t>
            </a:r>
            <a:r>
              <a:rPr lang="ko-KR" altLang="en-US" dirty="0"/>
              <a:t>전체를 </a:t>
            </a:r>
            <a:r>
              <a:rPr lang="en-US" altLang="ko-KR" dirty="0"/>
              <a:t>ram</a:t>
            </a:r>
            <a:r>
              <a:rPr lang="ko-KR" altLang="en-US" dirty="0"/>
              <a:t>에 올리는 방법입니다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Data</a:t>
            </a:r>
            <a:r>
              <a:rPr lang="ko-KR" altLang="en-US" dirty="0"/>
              <a:t>가 크더라도 서버 </a:t>
            </a:r>
            <a:r>
              <a:rPr lang="en-US" altLang="ko-KR" dirty="0"/>
              <a:t>ram </a:t>
            </a:r>
            <a:r>
              <a:rPr lang="ko-KR" altLang="en-US" dirty="0"/>
              <a:t>용량이 크면 시도해 </a:t>
            </a:r>
            <a:r>
              <a:rPr lang="ko-KR" altLang="en-US" dirty="0" err="1"/>
              <a:t>볼수</a:t>
            </a:r>
            <a:r>
              <a:rPr lang="ko-KR" altLang="en-US" dirty="0"/>
              <a:t> </a:t>
            </a:r>
            <a:r>
              <a:rPr lang="ko-KR" altLang="en-US" dirty="0" err="1"/>
              <a:t>있구요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하드디스크 드라이브 대신에 </a:t>
            </a:r>
            <a:r>
              <a:rPr lang="en-US" altLang="ko-KR" dirty="0"/>
              <a:t>SSD(solid state drive)</a:t>
            </a:r>
            <a:r>
              <a:rPr lang="ko-KR" altLang="en-US" dirty="0"/>
              <a:t>를 사용하면 데이터 읽는 속도가 더 빨라지겠죠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 </a:t>
            </a:r>
            <a:r>
              <a:rPr lang="en-US" altLang="ko-KR" dirty="0"/>
              <a:t>pre-fetching </a:t>
            </a:r>
            <a:r>
              <a:rPr lang="ko-KR" altLang="en-US" dirty="0"/>
              <a:t>이라고</a:t>
            </a:r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의 </a:t>
            </a:r>
            <a:r>
              <a:rPr lang="ko-KR" altLang="en-US" dirty="0" err="1"/>
              <a:t>멀티스레드를</a:t>
            </a:r>
            <a:r>
              <a:rPr lang="ko-KR" altLang="en-US" dirty="0"/>
              <a:t> 이용해서 필요한 데이터를 </a:t>
            </a:r>
            <a:r>
              <a:rPr lang="en-US" altLang="ko-KR" dirty="0"/>
              <a:t>ram</a:t>
            </a:r>
            <a:r>
              <a:rPr lang="ko-KR" altLang="en-US" dirty="0"/>
              <a:t>에 미리 올려놓고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버퍼에서 </a:t>
            </a:r>
            <a:r>
              <a:rPr lang="en-US" altLang="ko-KR" dirty="0"/>
              <a:t>GPU</a:t>
            </a:r>
            <a:r>
              <a:rPr lang="ko-KR" altLang="en-US" dirty="0"/>
              <a:t>로 데이터를 </a:t>
            </a:r>
            <a:r>
              <a:rPr lang="ko-KR" altLang="en-US" dirty="0" err="1"/>
              <a:t>전송시킴으로써</a:t>
            </a:r>
            <a:r>
              <a:rPr lang="ko-KR" altLang="en-US" dirty="0"/>
              <a:t> 속도를 빠르게 할 수 있는 방법이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078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1</a:t>
            </a:r>
            <a:r>
              <a:rPr lang="ko-KR" altLang="en-US" dirty="0"/>
              <a:t>막이 끝났고</a:t>
            </a:r>
            <a:endParaRPr lang="en-US" altLang="ko-KR" dirty="0"/>
          </a:p>
          <a:p>
            <a:r>
              <a:rPr lang="ko-KR" altLang="en-US" dirty="0"/>
              <a:t>딥러닝 프레임워크들에 대해서 소개를 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903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강의에서는 빨갛게 쳐진 </a:t>
            </a:r>
            <a:r>
              <a:rPr lang="ko-KR" altLang="en-US" dirty="0" err="1"/>
              <a:t>파이토치와</a:t>
            </a:r>
            <a:r>
              <a:rPr lang="ko-KR" altLang="en-US" dirty="0"/>
              <a:t> </a:t>
            </a:r>
            <a:r>
              <a:rPr lang="ko-KR" altLang="en-US" dirty="0" err="1"/>
              <a:t>텐서플로우에</a:t>
            </a:r>
            <a:r>
              <a:rPr lang="ko-KR" altLang="en-US" dirty="0"/>
              <a:t> 대해서 주로 설명하고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Caffe</a:t>
            </a:r>
            <a:r>
              <a:rPr lang="ko-KR" altLang="en-US" dirty="0"/>
              <a:t>는 아주아주 간략하게 설명하고 넘어가겠습니다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왼쪽이 초기 딥러닝 </a:t>
            </a:r>
            <a:r>
              <a:rPr lang="en-US" altLang="ko-KR" dirty="0"/>
              <a:t>framework</a:t>
            </a:r>
            <a:r>
              <a:rPr lang="ko-KR" altLang="en-US" dirty="0"/>
              <a:t>이고 오른쪽이 그 다음 세대 </a:t>
            </a:r>
            <a:r>
              <a:rPr lang="ko-KR" altLang="en-US" dirty="0" err="1"/>
              <a:t>프레임워크인데요</a:t>
            </a:r>
            <a:endParaRPr lang="en-US" altLang="ko-KR" dirty="0"/>
          </a:p>
          <a:p>
            <a:r>
              <a:rPr lang="ko-KR" altLang="en-US" dirty="0"/>
              <a:t>이름 말고 바뀐 특징이 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초창기에는 주로 학계 </a:t>
            </a:r>
            <a:r>
              <a:rPr lang="en-US" altLang="ko-KR" dirty="0"/>
              <a:t>(academia)</a:t>
            </a:r>
            <a:r>
              <a:rPr lang="ko-KR" altLang="en-US" dirty="0"/>
              <a:t>에서 구축했습니다</a:t>
            </a:r>
            <a:endParaRPr lang="en-US" altLang="ko-KR" dirty="0"/>
          </a:p>
          <a:p>
            <a:r>
              <a:rPr lang="en-US" altLang="ko-KR" dirty="0"/>
              <a:t>UC</a:t>
            </a:r>
            <a:r>
              <a:rPr lang="ko-KR" altLang="en-US" dirty="0"/>
              <a:t>버클리에서 만든 카페</a:t>
            </a:r>
            <a:r>
              <a:rPr lang="en-US" altLang="ko-KR" dirty="0"/>
              <a:t>, U </a:t>
            </a:r>
            <a:r>
              <a:rPr lang="ko-KR" altLang="en-US" dirty="0" err="1"/>
              <a:t>몬트리얼에서</a:t>
            </a:r>
            <a:r>
              <a:rPr lang="ko-KR" altLang="en-US" dirty="0"/>
              <a:t> 만든 </a:t>
            </a:r>
            <a:r>
              <a:rPr lang="ko-KR" altLang="en-US" dirty="0" err="1"/>
              <a:t>테노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초기에는 </a:t>
            </a:r>
            <a:r>
              <a:rPr lang="en-US" altLang="ko-KR" dirty="0"/>
              <a:t>NYU</a:t>
            </a:r>
            <a:r>
              <a:rPr lang="ko-KR" altLang="en-US" dirty="0"/>
              <a:t>에서 개발했다가 이후 </a:t>
            </a:r>
            <a:r>
              <a:rPr lang="en-US" altLang="ko-KR" dirty="0"/>
              <a:t>Facebook</a:t>
            </a:r>
            <a:r>
              <a:rPr lang="ko-KR" altLang="en-US" dirty="0"/>
              <a:t>과 공동연구를 한 </a:t>
            </a:r>
            <a:r>
              <a:rPr lang="ko-KR" altLang="en-US" dirty="0" err="1"/>
              <a:t>토치가</a:t>
            </a:r>
            <a:r>
              <a:rPr lang="ko-KR" altLang="en-US" dirty="0"/>
              <a:t> 있죠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다음세대는 페이스북 구글과같은 기업에서 프레임워크를 만들고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 err="1"/>
              <a:t>그외에도</a:t>
            </a:r>
            <a:r>
              <a:rPr lang="ko-KR" altLang="en-US" dirty="0"/>
              <a:t> </a:t>
            </a:r>
            <a:r>
              <a:rPr lang="ko-KR" altLang="en-US" dirty="0" err="1"/>
              <a:t>바이두에서</a:t>
            </a:r>
            <a:r>
              <a:rPr lang="ko-KR" altLang="en-US" dirty="0"/>
              <a:t> 만든 </a:t>
            </a:r>
            <a:r>
              <a:rPr lang="en-US" altLang="ko-KR" dirty="0"/>
              <a:t>paddle </a:t>
            </a:r>
            <a:r>
              <a:rPr lang="ko-KR" altLang="en-US" dirty="0"/>
              <a:t>등등 더 많은데 여기선 설명하진 </a:t>
            </a:r>
            <a:r>
              <a:rPr lang="ko-KR" altLang="en-US" dirty="0" err="1"/>
              <a:t>않을겁니다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403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</a:t>
            </a:r>
            <a:r>
              <a:rPr lang="ko-KR" altLang="en-US" dirty="0" err="1"/>
              <a:t>강의들에서</a:t>
            </a:r>
            <a:r>
              <a:rPr lang="ko-KR" altLang="en-US" dirty="0"/>
              <a:t> </a:t>
            </a:r>
            <a:r>
              <a:rPr lang="en-US" altLang="ko-KR" dirty="0"/>
              <a:t>Computational </a:t>
            </a:r>
            <a:r>
              <a:rPr lang="ko-KR" altLang="en-US" dirty="0"/>
              <a:t>그래프에 대해서 계속 배웠죠</a:t>
            </a:r>
            <a:endParaRPr lang="en-US" altLang="ko-KR" dirty="0"/>
          </a:p>
          <a:p>
            <a:r>
              <a:rPr lang="ko-KR" altLang="en-US" dirty="0"/>
              <a:t>이 그림같은 경우는 선형 분류기 그래프고요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597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뉴럴넷</a:t>
            </a:r>
            <a:r>
              <a:rPr lang="ko-KR" altLang="en-US" dirty="0"/>
              <a:t> 그래프</a:t>
            </a:r>
            <a:endParaRPr lang="en-US" altLang="ko-KR" dirty="0"/>
          </a:p>
          <a:p>
            <a:r>
              <a:rPr lang="ko-KR" altLang="en-US" dirty="0" err="1"/>
              <a:t>알렉스넷</a:t>
            </a:r>
            <a:r>
              <a:rPr lang="ko-KR" altLang="en-US" dirty="0"/>
              <a:t> 같네요</a:t>
            </a:r>
            <a:r>
              <a:rPr lang="en-US" altLang="ko-KR" dirty="0"/>
              <a:t>(</a:t>
            </a:r>
            <a:r>
              <a:rPr lang="ko-KR" altLang="en-US" dirty="0"/>
              <a:t>중간에 </a:t>
            </a:r>
            <a:r>
              <a:rPr lang="en-US" altLang="ko-KR" dirty="0"/>
              <a:t>x</a:t>
            </a:r>
            <a:r>
              <a:rPr lang="ko-KR" altLang="en-US" dirty="0" err="1"/>
              <a:t>자연결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43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뉴럴</a:t>
            </a:r>
            <a:r>
              <a:rPr lang="ko-KR" altLang="en-US" dirty="0"/>
              <a:t> 튜링 머신</a:t>
            </a:r>
            <a:endParaRPr lang="en-US" altLang="ko-KR" dirty="0"/>
          </a:p>
          <a:p>
            <a:r>
              <a:rPr lang="ko-KR" altLang="en-US" dirty="0"/>
              <a:t>엄청 복잡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 err="1"/>
              <a:t>이얘기를</a:t>
            </a:r>
            <a:r>
              <a:rPr lang="ko-KR" altLang="en-US" dirty="0"/>
              <a:t> 갑자기 </a:t>
            </a:r>
            <a:r>
              <a:rPr lang="ko-KR" altLang="en-US" dirty="0" err="1"/>
              <a:t>왜했냐면</a:t>
            </a:r>
            <a:r>
              <a:rPr lang="ko-KR" altLang="en-US" dirty="0"/>
              <a:t> 우리가 코드를 짤 때 이 그래프에 대한 코드를 </a:t>
            </a:r>
            <a:r>
              <a:rPr lang="ko-KR" altLang="en-US" dirty="0" err="1"/>
              <a:t>짜는거잖아요</a:t>
            </a:r>
            <a:endParaRPr lang="en-US" altLang="ko-KR" dirty="0"/>
          </a:p>
          <a:p>
            <a:r>
              <a:rPr lang="ko-KR" altLang="en-US" dirty="0"/>
              <a:t>딥러닝 프레임워크를 사용하면 이 그래프를 </a:t>
            </a:r>
            <a:r>
              <a:rPr lang="ko-KR" altLang="en-US" dirty="0" err="1"/>
              <a:t>한줄한줄</a:t>
            </a:r>
            <a:r>
              <a:rPr lang="ko-KR" altLang="en-US" dirty="0"/>
              <a:t> 짤 필요가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16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</a:t>
            </a:r>
            <a:r>
              <a:rPr lang="ko-KR" altLang="en-US" dirty="0"/>
              <a:t>의 차이에 대하여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724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spc="-10" dirty="0"/>
              <a:t>딥러닝 </a:t>
            </a:r>
            <a:r>
              <a:rPr lang="en-US" altLang="ko-KR" sz="1200" spc="-10" dirty="0"/>
              <a:t>framework</a:t>
            </a:r>
            <a:r>
              <a:rPr lang="ko-KR" altLang="en-US" sz="1200" spc="-10" dirty="0"/>
              <a:t>를 사용하는 이유를 크게 </a:t>
            </a:r>
            <a:r>
              <a:rPr lang="en-US" altLang="ko-KR" sz="1200" spc="-10" dirty="0"/>
              <a:t>3</a:t>
            </a:r>
            <a:r>
              <a:rPr lang="ko-KR" altLang="en-US" sz="1200" spc="-10" dirty="0"/>
              <a:t>가지 설명하자면</a:t>
            </a:r>
            <a:endParaRPr lang="en-US" altLang="ko-KR" sz="1200" spc="-10" dirty="0"/>
          </a:p>
          <a:p>
            <a:r>
              <a:rPr lang="ko-KR" altLang="en-US" sz="1200" spc="-10" dirty="0"/>
              <a:t>먼저 앞서 보여드린 그래프를 우리가 직접 코드로 만들 필요가 없습니다</a:t>
            </a:r>
            <a:r>
              <a:rPr lang="en-US" altLang="ko-KR" sz="1200" spc="-10" dirty="0"/>
              <a:t>.</a:t>
            </a:r>
          </a:p>
          <a:p>
            <a:endParaRPr lang="en-US" altLang="ko-KR" sz="1200" spc="-10" dirty="0"/>
          </a:p>
          <a:p>
            <a:r>
              <a:rPr lang="ko-KR" altLang="en-US" sz="1200" spc="-10" dirty="0"/>
              <a:t>그리고 </a:t>
            </a:r>
            <a:r>
              <a:rPr lang="ko-KR" altLang="en-US" sz="1200" spc="-10" dirty="0" err="1"/>
              <a:t>딥러닝에서</a:t>
            </a:r>
            <a:r>
              <a:rPr lang="ko-KR" altLang="en-US" sz="1200" spc="-10" dirty="0"/>
              <a:t> </a:t>
            </a:r>
            <a:r>
              <a:rPr lang="ko-KR" altLang="en-US" sz="1200" spc="-10" dirty="0" err="1"/>
              <a:t>중요한것은</a:t>
            </a:r>
            <a:r>
              <a:rPr lang="ko-KR" altLang="en-US" sz="1200" spc="-10" dirty="0"/>
              <a:t> </a:t>
            </a:r>
            <a:r>
              <a:rPr lang="en-US" altLang="ko-KR" sz="1200" spc="-10" dirty="0"/>
              <a:t>gradient </a:t>
            </a:r>
            <a:r>
              <a:rPr lang="ko-KR" altLang="en-US" sz="1200" spc="-10" dirty="0"/>
              <a:t>계산인데 </a:t>
            </a:r>
            <a:endParaRPr lang="en-US" altLang="ko-KR" sz="1200" spc="-10" dirty="0"/>
          </a:p>
          <a:p>
            <a:r>
              <a:rPr lang="ko-KR" altLang="en-US" sz="1200" spc="-10" dirty="0"/>
              <a:t>웬만하면 자동으로 계산해주는게 편하지</a:t>
            </a:r>
            <a:endParaRPr lang="en-US" altLang="ko-KR" sz="1200" spc="-10" dirty="0"/>
          </a:p>
          <a:p>
            <a:r>
              <a:rPr lang="ko-KR" altLang="en-US" dirty="0"/>
              <a:t>계산 코드를 하나하나 </a:t>
            </a:r>
            <a:r>
              <a:rPr lang="ko-KR" altLang="en-US" dirty="0" err="1"/>
              <a:t>짜고싶진</a:t>
            </a:r>
            <a:r>
              <a:rPr lang="ko-KR" altLang="en-US" dirty="0"/>
              <a:t> </a:t>
            </a:r>
            <a:r>
              <a:rPr lang="ko-KR" altLang="en-US" dirty="0" err="1"/>
              <a:t>않잖아요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딥러닝 프레임워크를 사용하면 </a:t>
            </a:r>
            <a:r>
              <a:rPr lang="en-US" altLang="ko-KR" dirty="0"/>
              <a:t>forward pass</a:t>
            </a:r>
            <a:r>
              <a:rPr lang="ko-KR" altLang="en-US" dirty="0"/>
              <a:t>만 잘 구현하면 </a:t>
            </a:r>
            <a:r>
              <a:rPr lang="en-US" altLang="ko-KR" dirty="0"/>
              <a:t>backpropagation</a:t>
            </a:r>
            <a:r>
              <a:rPr lang="ko-KR" altLang="en-US" dirty="0"/>
              <a:t>은 알아서 구성된다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마지막으로 웬만하면 </a:t>
            </a:r>
            <a:r>
              <a:rPr lang="en-US" altLang="ko-KR" dirty="0"/>
              <a:t>GPU</a:t>
            </a:r>
            <a:r>
              <a:rPr lang="ko-KR" altLang="en-US" dirty="0"/>
              <a:t>를 효율적으로 쓰는게 좋겠죠</a:t>
            </a:r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 err="1"/>
              <a:t>cuDNN</a:t>
            </a:r>
            <a:r>
              <a:rPr lang="ko-KR" altLang="en-US" dirty="0"/>
              <a:t>이나 </a:t>
            </a:r>
            <a:r>
              <a:rPr lang="en-US" altLang="ko-KR" dirty="0" err="1"/>
              <a:t>cuBLAS</a:t>
            </a:r>
            <a:r>
              <a:rPr lang="en-US" altLang="ko-KR" dirty="0"/>
              <a:t>, </a:t>
            </a:r>
            <a:r>
              <a:rPr lang="en-US" altLang="ko-KR" dirty="0" err="1"/>
              <a:t>cuda</a:t>
            </a:r>
            <a:r>
              <a:rPr lang="ko-KR" altLang="en-US" dirty="0"/>
              <a:t>와 </a:t>
            </a:r>
            <a:r>
              <a:rPr lang="ko-KR" altLang="en-US" dirty="0" err="1"/>
              <a:t>메모리등등을</a:t>
            </a:r>
            <a:r>
              <a:rPr lang="ko-KR" altLang="en-US" dirty="0"/>
              <a:t> 처음부터 구성하긴 어렵기 때문에 프레임워크를 이용하는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529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컴퓨테이셔널</a:t>
            </a:r>
            <a:r>
              <a:rPr lang="ko-KR" altLang="en-US" dirty="0"/>
              <a:t> 그래프의 간단한 예를 </a:t>
            </a:r>
            <a:r>
              <a:rPr lang="ko-KR" altLang="en-US" dirty="0" err="1"/>
              <a:t>볼게요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연산을 하는 애이고</a:t>
            </a:r>
            <a:r>
              <a:rPr lang="en-US" altLang="ko-KR" dirty="0"/>
              <a:t>, </a:t>
            </a:r>
            <a:r>
              <a:rPr lang="ko-KR" altLang="en-US" dirty="0" err="1"/>
              <a:t>랜덤값을</a:t>
            </a:r>
            <a:r>
              <a:rPr lang="ko-KR" altLang="en-US" dirty="0"/>
              <a:t> 넣었습니다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이정도는 </a:t>
            </a:r>
            <a:r>
              <a:rPr lang="ko-KR" altLang="en-US" dirty="0" err="1"/>
              <a:t>넘파이로</a:t>
            </a:r>
            <a:r>
              <a:rPr lang="ko-KR" altLang="en-US" dirty="0"/>
              <a:t> 작성하기에</a:t>
            </a:r>
            <a:r>
              <a:rPr lang="en-US" altLang="ko-KR" dirty="0"/>
              <a:t>.. </a:t>
            </a:r>
            <a:r>
              <a:rPr lang="ko-KR" altLang="en-US" dirty="0"/>
              <a:t>아직은 괜찮습니다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413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이제 </a:t>
            </a:r>
            <a:r>
              <a:rPr lang="en-US" altLang="ko-KR" dirty="0" err="1"/>
              <a:t>x,y,z</a:t>
            </a:r>
            <a:r>
              <a:rPr lang="ko-KR" altLang="en-US" dirty="0"/>
              <a:t>에 대해 </a:t>
            </a:r>
            <a:r>
              <a:rPr lang="en-US" altLang="ko-KR" dirty="0"/>
              <a:t>gradient</a:t>
            </a:r>
            <a:r>
              <a:rPr lang="ko-KR" altLang="en-US" dirty="0"/>
              <a:t>를 구하는 경우라면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이쪽이 </a:t>
            </a:r>
            <a:r>
              <a:rPr lang="en-US" altLang="ko-KR" dirty="0"/>
              <a:t>gradient</a:t>
            </a:r>
            <a:r>
              <a:rPr lang="ko-KR" altLang="en-US" dirty="0"/>
              <a:t>를 구하는 부분인데요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ko-KR" altLang="en-US" dirty="0"/>
              <a:t>로 </a:t>
            </a:r>
            <a:r>
              <a:rPr lang="en-US" altLang="ko-KR" dirty="0"/>
              <a:t>gradient</a:t>
            </a:r>
            <a:r>
              <a:rPr lang="ko-KR" altLang="en-US" dirty="0"/>
              <a:t> 구하는 부분을 작성했다면</a:t>
            </a:r>
            <a:r>
              <a:rPr lang="en-US" altLang="ko-KR" dirty="0"/>
              <a:t>, backward </a:t>
            </a:r>
            <a:r>
              <a:rPr lang="ko-KR" altLang="en-US" dirty="0"/>
              <a:t>과정도 작성을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식이 복잡해지면 작성하기가 어려워지겠죠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591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</a:t>
            </a:r>
            <a:r>
              <a:rPr lang="en-US" altLang="ko-KR" dirty="0" err="1"/>
              <a:t>numpy</a:t>
            </a:r>
            <a:r>
              <a:rPr lang="ko-KR" altLang="en-US" dirty="0"/>
              <a:t>의 문제점은 </a:t>
            </a:r>
            <a:r>
              <a:rPr lang="en-US" altLang="ko-KR" dirty="0" err="1"/>
              <a:t>cpu</a:t>
            </a:r>
            <a:r>
              <a:rPr lang="ko-KR" altLang="en-US" dirty="0"/>
              <a:t>에서만 동작한다는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gradient</a:t>
            </a:r>
            <a:r>
              <a:rPr lang="ko-KR" altLang="en-US" dirty="0"/>
              <a:t>를 그때그때 계산하는 것은 상당히 힘든 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793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딥러닝 프레임워크는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ko-KR" altLang="en-US" dirty="0"/>
              <a:t>스럽게 작성하되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GPU</a:t>
            </a:r>
            <a:r>
              <a:rPr lang="ko-KR" altLang="en-US" dirty="0"/>
              <a:t>에서도 돌아가고 </a:t>
            </a:r>
            <a:r>
              <a:rPr lang="en-US" altLang="ko-KR" dirty="0"/>
              <a:t>gradient</a:t>
            </a:r>
            <a:r>
              <a:rPr lang="ko-KR" altLang="en-US" dirty="0"/>
              <a:t>도 자동으로 계산하게끔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“</a:t>
            </a:r>
            <a:r>
              <a:rPr lang="en-US" altLang="ko-KR" dirty="0" err="1"/>
              <a:t>numpy</a:t>
            </a:r>
            <a:r>
              <a:rPr lang="ko-KR" altLang="en-US" dirty="0"/>
              <a:t>스럽다</a:t>
            </a:r>
            <a:r>
              <a:rPr lang="en-US" altLang="ko-KR" dirty="0"/>
              <a:t>＂</a:t>
            </a:r>
            <a:r>
              <a:rPr lang="ko-KR" altLang="en-US" dirty="0"/>
              <a:t>라는 것은 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ko-KR" altLang="en-US" dirty="0"/>
              <a:t>가 사용하기 쉽기 때문에 좋은 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604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ko-KR" altLang="en-US" dirty="0"/>
              <a:t> 코드인데요 이부분은 </a:t>
            </a:r>
            <a:r>
              <a:rPr lang="en-US" altLang="ko-KR" dirty="0" err="1"/>
              <a:t>numpy</a:t>
            </a:r>
            <a:r>
              <a:rPr lang="ko-KR" altLang="en-US" dirty="0"/>
              <a:t>의 </a:t>
            </a:r>
            <a:r>
              <a:rPr lang="en-US" altLang="ko-KR" dirty="0"/>
              <a:t>forward pass </a:t>
            </a:r>
            <a:r>
              <a:rPr lang="ko-KR" altLang="en-US" dirty="0"/>
              <a:t>부분과 유사합니다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462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 err="1"/>
              <a:t>tensorflow</a:t>
            </a:r>
            <a:r>
              <a:rPr lang="ko-KR" altLang="en-US" dirty="0"/>
              <a:t>에는 </a:t>
            </a:r>
            <a:r>
              <a:rPr lang="en-US" altLang="ko-KR" dirty="0"/>
              <a:t>gradient</a:t>
            </a:r>
            <a:r>
              <a:rPr lang="ko-KR" altLang="en-US" dirty="0"/>
              <a:t>를 계산해주는 코드가 존재합니다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302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그다음에</a:t>
            </a:r>
            <a:r>
              <a:rPr lang="ko-KR" altLang="en-US" dirty="0"/>
              <a:t> 여기 보시면 명령어 </a:t>
            </a:r>
            <a:r>
              <a:rPr lang="ko-KR" altLang="en-US" dirty="0" err="1"/>
              <a:t>한줄로</a:t>
            </a:r>
            <a:r>
              <a:rPr lang="ko-KR" altLang="en-US" dirty="0"/>
              <a:t>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 </a:t>
            </a:r>
            <a:r>
              <a:rPr lang="ko-KR" altLang="en-US" dirty="0"/>
              <a:t>변환이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3683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ko-KR" altLang="en-US" dirty="0"/>
              <a:t> 사용한 경우 정리해보면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58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파이토치도</a:t>
            </a:r>
            <a:r>
              <a:rPr lang="ko-KR" altLang="en-US" dirty="0"/>
              <a:t> 비슷합니다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337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강 설명하신 교수님</a:t>
            </a:r>
            <a:r>
              <a:rPr lang="en-US" altLang="ko-KR" dirty="0"/>
              <a:t>(</a:t>
            </a:r>
            <a:r>
              <a:rPr lang="ko-KR" altLang="en-US" dirty="0"/>
              <a:t>저스틴</a:t>
            </a:r>
            <a:r>
              <a:rPr lang="en-US" altLang="ko-KR" dirty="0"/>
              <a:t>?)</a:t>
            </a:r>
            <a:r>
              <a:rPr lang="ko-KR" altLang="en-US" dirty="0"/>
              <a:t>의 컴퓨터인데요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614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이부분에 변수를 선언하고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163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Forward pass</a:t>
            </a:r>
            <a:r>
              <a:rPr lang="ko-KR" altLang="en-US" dirty="0"/>
              <a:t>를 하는 부분인데 </a:t>
            </a:r>
            <a:r>
              <a:rPr lang="en-US" altLang="ko-KR" dirty="0" err="1"/>
              <a:t>numpy</a:t>
            </a:r>
            <a:r>
              <a:rPr lang="ko-KR" altLang="en-US" dirty="0"/>
              <a:t>와 비슷합니다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0946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 </a:t>
            </a:r>
            <a:r>
              <a:rPr lang="ko-KR" altLang="en-US" dirty="0" err="1"/>
              <a:t>한줄이면</a:t>
            </a:r>
            <a:r>
              <a:rPr lang="en-US" altLang="ko-KR" dirty="0"/>
              <a:t> gradient </a:t>
            </a:r>
            <a:r>
              <a:rPr lang="ko-KR" altLang="en-US" dirty="0"/>
              <a:t>계산이 가능합니다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430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파이토치에서는</a:t>
            </a:r>
            <a:r>
              <a:rPr lang="ko-KR" altLang="en-US" dirty="0"/>
              <a:t> 선언시에 </a:t>
            </a:r>
            <a:r>
              <a:rPr lang="en-US" altLang="ko-KR" dirty="0" err="1"/>
              <a:t>cuda</a:t>
            </a:r>
            <a:r>
              <a:rPr lang="en-US" altLang="ko-KR" dirty="0"/>
              <a:t> </a:t>
            </a:r>
            <a:r>
              <a:rPr lang="ko-KR" altLang="en-US" dirty="0"/>
              <a:t>데이터타입으로 선언하면 </a:t>
            </a:r>
            <a:r>
              <a:rPr lang="en-US" altLang="ko-KR" dirty="0"/>
              <a:t>GPU </a:t>
            </a:r>
            <a:r>
              <a:rPr lang="ko-KR" altLang="en-US" dirty="0"/>
              <a:t>연산을 수행할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8812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en-US" altLang="ko-KR" dirty="0"/>
              <a:t>, </a:t>
            </a:r>
            <a:r>
              <a:rPr lang="ko-KR" altLang="en-US" dirty="0" err="1"/>
              <a:t>텐서플로우</a:t>
            </a:r>
            <a:r>
              <a:rPr lang="en-US" altLang="ko-KR" dirty="0"/>
              <a:t>, </a:t>
            </a:r>
            <a:r>
              <a:rPr lang="ko-KR" altLang="en-US" dirty="0" err="1"/>
              <a:t>파이토치에</a:t>
            </a:r>
            <a:r>
              <a:rPr lang="ko-KR" altLang="en-US" dirty="0"/>
              <a:t> 대해서 살펴봤는데요</a:t>
            </a:r>
            <a:endParaRPr lang="en-US" altLang="ko-KR" dirty="0"/>
          </a:p>
          <a:p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파이토치가</a:t>
            </a:r>
            <a:r>
              <a:rPr lang="ko-KR" altLang="en-US" dirty="0"/>
              <a:t> </a:t>
            </a:r>
            <a:r>
              <a:rPr lang="ko-KR" altLang="en-US" dirty="0" err="1"/>
              <a:t>넘파이처럼</a:t>
            </a:r>
            <a:r>
              <a:rPr lang="ko-KR" altLang="en-US" dirty="0"/>
              <a:t> </a:t>
            </a:r>
            <a:r>
              <a:rPr lang="ko-KR" altLang="en-US" dirty="0" err="1"/>
              <a:t>생긴것을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이건 아까 좋은 특성이라고 했죠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gradient</a:t>
            </a:r>
            <a:r>
              <a:rPr lang="ko-KR" altLang="en-US" dirty="0"/>
              <a:t>도 알아서 계산해주고</a:t>
            </a:r>
            <a:r>
              <a:rPr lang="en-US" altLang="ko-KR" dirty="0"/>
              <a:t>, GPU</a:t>
            </a:r>
            <a:r>
              <a:rPr lang="ko-KR" altLang="en-US" dirty="0"/>
              <a:t>에서도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585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 err="1"/>
              <a:t>tensorflow</a:t>
            </a:r>
            <a:r>
              <a:rPr lang="ko-KR" altLang="en-US" dirty="0"/>
              <a:t>에 대해서 더 자세하게 다뤄보겠습니다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201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 설명할 모든 예제는</a:t>
            </a:r>
            <a:endParaRPr lang="en-US" altLang="ko-KR" dirty="0"/>
          </a:p>
          <a:p>
            <a:r>
              <a:rPr lang="ko-KR" altLang="en-US" dirty="0"/>
              <a:t>두개의 </a:t>
            </a:r>
            <a:r>
              <a:rPr lang="en-US" altLang="ko-KR" dirty="0"/>
              <a:t>fully connected layer</a:t>
            </a:r>
            <a:r>
              <a:rPr lang="ko-KR" altLang="en-US" dirty="0"/>
              <a:t>과 </a:t>
            </a:r>
            <a:r>
              <a:rPr lang="en-US" altLang="ko-KR" dirty="0" err="1"/>
              <a:t>relu</a:t>
            </a:r>
            <a:r>
              <a:rPr lang="ko-KR" altLang="en-US" dirty="0"/>
              <a:t>를 학습시키는 예시이며 </a:t>
            </a:r>
            <a:r>
              <a:rPr lang="en-US" altLang="ko-KR" dirty="0"/>
              <a:t>L2 loss</a:t>
            </a:r>
            <a:r>
              <a:rPr lang="ko-KR" altLang="en-US" dirty="0"/>
              <a:t>를 사용할 계획입니다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1286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 err="1"/>
              <a:t>numpy</a:t>
            </a:r>
            <a:r>
              <a:rPr lang="ko-KR" altLang="en-US" dirty="0"/>
              <a:t>와 </a:t>
            </a:r>
            <a:r>
              <a:rPr lang="en-US" altLang="ko-KR" dirty="0" err="1"/>
              <a:t>tensorflow</a:t>
            </a:r>
            <a:r>
              <a:rPr lang="ko-KR" altLang="en-US" dirty="0"/>
              <a:t>도 </a:t>
            </a:r>
            <a:r>
              <a:rPr lang="en-US" altLang="ko-KR" dirty="0"/>
              <a:t>import</a:t>
            </a:r>
            <a:r>
              <a:rPr lang="ko-KR" altLang="en-US" dirty="0"/>
              <a:t>했다고 치고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67998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에서는 코드를 크게 두부분으로 나눌 수 있다는 특징이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빨간색이 </a:t>
            </a:r>
            <a:r>
              <a:rPr lang="en-US" altLang="ko-KR" dirty="0"/>
              <a:t>computational graph</a:t>
            </a:r>
            <a:r>
              <a:rPr lang="ko-KR" altLang="en-US" dirty="0"/>
              <a:t>를 정의하는 부분이고</a:t>
            </a:r>
            <a:endParaRPr lang="en-US" altLang="ko-KR" dirty="0"/>
          </a:p>
          <a:p>
            <a:r>
              <a:rPr lang="ko-KR" altLang="en-US" dirty="0"/>
              <a:t>파란 박스는 그래프를 실행시키는 부분입니다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95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구성 부분을 좀 더 보면 </a:t>
            </a:r>
            <a:r>
              <a:rPr lang="en-US" altLang="ko-KR" dirty="0"/>
              <a:t>x,y,w1, w2</a:t>
            </a:r>
            <a:r>
              <a:rPr lang="ko-KR" altLang="en-US" dirty="0"/>
              <a:t>가 </a:t>
            </a:r>
            <a:r>
              <a:rPr lang="en-US" altLang="ko-KR" dirty="0"/>
              <a:t>placeholder </a:t>
            </a:r>
            <a:r>
              <a:rPr lang="ko-KR" altLang="en-US" dirty="0"/>
              <a:t>객체로 </a:t>
            </a:r>
            <a:r>
              <a:rPr lang="ko-KR" altLang="en-US" dirty="0" err="1"/>
              <a:t>정의되어있습니다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입력노드</a:t>
            </a:r>
            <a:r>
              <a:rPr lang="ko-KR" altLang="en-US" dirty="0"/>
              <a:t> 역할을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여기서 실제적인 메모리 할당이 일어나진 않고</a:t>
            </a:r>
            <a:r>
              <a:rPr lang="en-US" altLang="ko-KR" dirty="0"/>
              <a:t>, </a:t>
            </a:r>
            <a:r>
              <a:rPr lang="ko-KR" altLang="en-US" dirty="0"/>
              <a:t>단지 그래프 구성만 하는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006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부분이 </a:t>
            </a:r>
            <a:r>
              <a:rPr lang="en-US" altLang="ko-KR" dirty="0"/>
              <a:t>CPU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4929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선언한 것을 바탕으로 연산을 구성합니다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여기까지 했을 때 연산이 지금까지 몇 번 일어났을까요</a:t>
            </a:r>
            <a:r>
              <a:rPr lang="en-US" altLang="ko-KR" dirty="0"/>
              <a:t>?</a:t>
            </a:r>
            <a:r>
              <a:rPr lang="ko-KR" altLang="en-US" dirty="0"/>
              <a:t> 아직 그래프 정의 단계이기 때문에 실행이 되지 않아서 계산이 일어나지 않았습니다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690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그래프 정의 단계이기 때문에 실행이 되지 않아서 계산이 일어나지 않았습니다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5033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Loss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와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 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연산 부분을 선언하였습니다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r>
              <a:rPr lang="ko-KR" altLang="en-US" dirty="0"/>
              <a:t>여기서도 아직 그래프 정의 부분이라서 계산이 일어나진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그래프를 정의하는 부분은 끝났습니다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539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그담에는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tf.session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을 사용하여 그래프를 실행시켜줍니다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976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값을 넣어주는 부분입니다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7158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이부분은 실제로 그래프가 실행되는 부분입니다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Sess.run</a:t>
            </a:r>
            <a:r>
              <a:rPr lang="ko-KR" altLang="en-US" dirty="0"/>
              <a:t>을 이용하여 그래프를 일부만 실행시킬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2558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Session.run</a:t>
            </a:r>
            <a:r>
              <a:rPr lang="ko-KR" altLang="en-US" dirty="0"/>
              <a:t>에서 앞에 쓴 값을 초록색으로 칠해보았는데요</a:t>
            </a:r>
            <a:endParaRPr lang="en-US" altLang="ko-KR" dirty="0"/>
          </a:p>
          <a:p>
            <a:r>
              <a:rPr lang="ko-KR" altLang="en-US" dirty="0"/>
              <a:t>이 부분이 출력으로 원하는 부분을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여기서는 </a:t>
            </a:r>
            <a:r>
              <a:rPr lang="en-US" altLang="ko-KR" dirty="0"/>
              <a:t>loss</a:t>
            </a:r>
            <a:r>
              <a:rPr lang="ko-KR" altLang="en-US" dirty="0"/>
              <a:t>와 </a:t>
            </a:r>
            <a:r>
              <a:rPr lang="en-US" altLang="ko-KR" dirty="0"/>
              <a:t>gradient w1, w2</a:t>
            </a:r>
            <a:r>
              <a:rPr lang="ko-KR" altLang="en-US" dirty="0"/>
              <a:t>의 계산을 원하는 </a:t>
            </a:r>
            <a:r>
              <a:rPr lang="ko-KR" altLang="en-US" dirty="0" err="1"/>
              <a:t>것인거죠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출력값도</a:t>
            </a:r>
            <a:r>
              <a:rPr lang="ko-KR" altLang="en-US" dirty="0"/>
              <a:t>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배열로 </a:t>
            </a:r>
            <a:r>
              <a:rPr lang="ko-KR" altLang="en-US" dirty="0" err="1"/>
              <a:t>나올겁니다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뒤의 노랗게 칠한 부분은 실제 값을 전달해주는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이 예시는 </a:t>
            </a:r>
            <a:r>
              <a:rPr lang="en-US" altLang="ko-KR" dirty="0"/>
              <a:t>forward</a:t>
            </a:r>
            <a:r>
              <a:rPr lang="ko-KR" altLang="en-US" dirty="0"/>
              <a:t>와 </a:t>
            </a:r>
            <a:r>
              <a:rPr lang="en-US" altLang="ko-KR" dirty="0"/>
              <a:t>backward pass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번 실행한 경우입니다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1053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경우가 이제 </a:t>
            </a:r>
            <a:r>
              <a:rPr lang="en-US" altLang="ko-KR" dirty="0"/>
              <a:t>for</a:t>
            </a:r>
            <a:r>
              <a:rPr lang="ko-KR" altLang="en-US" dirty="0"/>
              <a:t>문을 이용하여 여러 번 실행한 경우이고요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For</a:t>
            </a:r>
            <a:r>
              <a:rPr lang="ko-KR" altLang="en-US" dirty="0"/>
              <a:t>문안에 </a:t>
            </a:r>
            <a:r>
              <a:rPr lang="en-US" altLang="ko-KR" dirty="0" err="1"/>
              <a:t>session.run</a:t>
            </a:r>
            <a:r>
              <a:rPr lang="ko-KR" altLang="en-US" dirty="0"/>
              <a:t>을 넣어서 반복적으로 호출합니다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Loss</a:t>
            </a:r>
            <a:r>
              <a:rPr lang="ko-KR" altLang="en-US" dirty="0"/>
              <a:t>가 잘 내려가는 것을 확인할 수 있고</a:t>
            </a:r>
            <a:r>
              <a:rPr lang="en-US" altLang="ko-KR" dirty="0"/>
              <a:t>, </a:t>
            </a:r>
            <a:r>
              <a:rPr lang="ko-KR" altLang="en-US" dirty="0"/>
              <a:t>학습이 되고있다고 판단할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3257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하지만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forward pass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graph 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실행할 때마다 가중치를 넣어줍니다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sz="12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r>
              <a:rPr lang="ko-KR" altLang="en-US" dirty="0"/>
              <a:t>그리고 실행되고 나면 </a:t>
            </a:r>
            <a:r>
              <a:rPr lang="en-US" altLang="ko-KR" dirty="0"/>
              <a:t>gradient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5178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따라서 만약 네트워크가 크고 가중치 계산이 많아진다면 </a:t>
            </a:r>
            <a:r>
              <a:rPr lang="en-US" altLang="ko-KR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cpu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와 </a:t>
            </a:r>
            <a:r>
              <a:rPr lang="en-US" altLang="ko-KR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gpu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간의 데이터 교환속도가 </a:t>
            </a:r>
            <a:r>
              <a:rPr lang="ko-KR" altLang="en-US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느려지게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됩니다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7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그다음에</a:t>
            </a:r>
            <a:r>
              <a:rPr lang="ko-KR" altLang="en-US" dirty="0"/>
              <a:t> 이 하늘색 박스 부분이 </a:t>
            </a:r>
            <a:r>
              <a:rPr lang="en-US" altLang="ko-KR" dirty="0"/>
              <a:t>GPU</a:t>
            </a:r>
            <a:r>
              <a:rPr lang="ko-KR" altLang="en-US" dirty="0"/>
              <a:t>인데요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GPU</a:t>
            </a:r>
            <a:r>
              <a:rPr lang="ko-KR" altLang="en-US" dirty="0"/>
              <a:t>는 참고로 </a:t>
            </a:r>
            <a:r>
              <a:rPr lang="en-US" altLang="ko-KR" dirty="0"/>
              <a:t>Graphics Processing Unit</a:t>
            </a:r>
            <a:r>
              <a:rPr lang="ko-KR" altLang="en-US" dirty="0"/>
              <a:t>의 약자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747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해결하는 방법은 </a:t>
            </a:r>
            <a:r>
              <a:rPr lang="en-US" altLang="ko-KR" dirty="0"/>
              <a:t>w1</a:t>
            </a:r>
            <a:r>
              <a:rPr lang="ko-KR" altLang="en-US" dirty="0"/>
              <a:t>과 </a:t>
            </a:r>
            <a:r>
              <a:rPr lang="en-US" altLang="ko-KR" dirty="0"/>
              <a:t>w2</a:t>
            </a:r>
            <a:r>
              <a:rPr lang="ko-KR" altLang="en-US" dirty="0"/>
              <a:t>를 </a:t>
            </a:r>
            <a:r>
              <a:rPr lang="en-US" altLang="ko-KR" dirty="0"/>
              <a:t>variable</a:t>
            </a:r>
            <a:r>
              <a:rPr lang="ko-KR" altLang="en-US" dirty="0"/>
              <a:t> 형으로 선언하는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 </a:t>
            </a:r>
            <a:r>
              <a:rPr lang="en-US" altLang="ko-KR" dirty="0"/>
              <a:t>placeholder</a:t>
            </a:r>
            <a:r>
              <a:rPr lang="ko-KR" altLang="en-US" dirty="0"/>
              <a:t>로 </a:t>
            </a:r>
            <a:r>
              <a:rPr lang="ko-KR" altLang="en-US" dirty="0" err="1"/>
              <a:t>선언되어있는데</a:t>
            </a:r>
            <a:r>
              <a:rPr lang="ko-KR" altLang="en-US" dirty="0"/>
              <a:t> 차이점은</a:t>
            </a:r>
            <a:endParaRPr lang="en-US" altLang="ko-KR" dirty="0"/>
          </a:p>
          <a:p>
            <a:r>
              <a:rPr lang="en-US" altLang="ko-KR" dirty="0"/>
              <a:t>Variable</a:t>
            </a:r>
            <a:r>
              <a:rPr lang="ko-KR" altLang="en-US" dirty="0"/>
              <a:t>은 그래프 내부 변수이기 때문에 </a:t>
            </a:r>
            <a:r>
              <a:rPr lang="ko-KR" altLang="en-US" dirty="0" err="1"/>
              <a:t>어떤식으로</a:t>
            </a:r>
            <a:r>
              <a:rPr lang="ko-KR" altLang="en-US" dirty="0"/>
              <a:t> 초기화 </a:t>
            </a:r>
            <a:r>
              <a:rPr lang="ko-KR" altLang="en-US" dirty="0" err="1"/>
              <a:t>시킬것인지</a:t>
            </a:r>
            <a:r>
              <a:rPr lang="ko-KR" altLang="en-US" dirty="0"/>
              <a:t> </a:t>
            </a:r>
            <a:r>
              <a:rPr lang="ko-KR" altLang="en-US" dirty="0" err="1"/>
              <a:t>알려주어야합니다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0056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Assign</a:t>
            </a:r>
            <a:r>
              <a:rPr lang="ko-KR" altLang="en-US" dirty="0"/>
              <a:t>연산을 추가하면 가중치를 그래프 안에서 업데이트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334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그래프 실행 부분에 가중치를 업데이트 해주는게 없어도 됩니다</a:t>
            </a:r>
            <a:r>
              <a:rPr lang="en-US" altLang="ko-KR" dirty="0"/>
              <a:t>. </a:t>
            </a:r>
            <a:r>
              <a:rPr lang="ko-KR" altLang="en-US" dirty="0"/>
              <a:t>연산이 위에서 </a:t>
            </a:r>
            <a:r>
              <a:rPr lang="ko-KR" altLang="en-US" dirty="0" err="1"/>
              <a:t>선언되어있으니까요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근데 여기 </a:t>
            </a:r>
            <a:r>
              <a:rPr lang="ko-KR" altLang="en-US" dirty="0" err="1"/>
              <a:t>보면은</a:t>
            </a:r>
            <a:r>
              <a:rPr lang="ko-KR" altLang="en-US" dirty="0"/>
              <a:t> 그래프 실행 부분에 </a:t>
            </a:r>
            <a:r>
              <a:rPr lang="en-US" altLang="ko-KR" dirty="0"/>
              <a:t>new w1, w2 </a:t>
            </a:r>
            <a:r>
              <a:rPr lang="ko-KR" altLang="en-US" dirty="0"/>
              <a:t>등등 전혀 없죠</a:t>
            </a:r>
            <a:endParaRPr lang="en-US" altLang="ko-KR" dirty="0"/>
          </a:p>
          <a:p>
            <a:r>
              <a:rPr lang="ko-KR" altLang="en-US" dirty="0"/>
              <a:t>그래서 실행이 결과가 이상하게 나와요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2479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학습이 안됩니다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w1</a:t>
            </a:r>
            <a:r>
              <a:rPr lang="ko-KR" altLang="en-US" dirty="0"/>
              <a:t>과 </a:t>
            </a:r>
            <a:r>
              <a:rPr lang="en-US" altLang="ko-KR" dirty="0"/>
              <a:t>w2 </a:t>
            </a:r>
            <a:r>
              <a:rPr lang="ko-KR" altLang="en-US" dirty="0"/>
              <a:t>업데이트 하는 식을 선언을 했지만 실행이 안되어서 학습이 </a:t>
            </a:r>
            <a:r>
              <a:rPr lang="ko-KR" altLang="en-US" dirty="0" err="1"/>
              <a:t>안된거잖아요</a:t>
            </a:r>
            <a:endParaRPr lang="en-US" altLang="ko-KR" dirty="0"/>
          </a:p>
          <a:p>
            <a:r>
              <a:rPr lang="ko-KR" altLang="en-US" dirty="0"/>
              <a:t>실행을 해주기 위해서 </a:t>
            </a:r>
            <a:r>
              <a:rPr lang="en-US" altLang="ko-KR" dirty="0"/>
              <a:t>new_w1</a:t>
            </a:r>
            <a:r>
              <a:rPr lang="ko-KR" altLang="en-US" dirty="0"/>
              <a:t>과 </a:t>
            </a:r>
            <a:r>
              <a:rPr lang="en-US" altLang="ko-KR" dirty="0"/>
              <a:t>new_w2</a:t>
            </a:r>
            <a:r>
              <a:rPr lang="ko-KR" altLang="en-US" dirty="0"/>
              <a:t>를 출력에 추가해주면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8792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new_w1</a:t>
            </a:r>
            <a:r>
              <a:rPr lang="ko-KR" altLang="en-US" dirty="0"/>
              <a:t>과 </a:t>
            </a:r>
            <a:r>
              <a:rPr lang="en-US" altLang="ko-KR" dirty="0"/>
              <a:t>new_w2</a:t>
            </a:r>
            <a:r>
              <a:rPr lang="ko-KR" altLang="en-US" dirty="0"/>
              <a:t>의 사이즈가 큰 </a:t>
            </a:r>
            <a:r>
              <a:rPr lang="en-US" altLang="ko-KR" dirty="0"/>
              <a:t>tensor</a:t>
            </a:r>
            <a:r>
              <a:rPr lang="ko-KR" altLang="en-US" dirty="0"/>
              <a:t>라면 </a:t>
            </a:r>
            <a:r>
              <a:rPr lang="ko-KR" altLang="en-US" dirty="0" err="1"/>
              <a:t>아까와</a:t>
            </a:r>
            <a:r>
              <a:rPr lang="ko-KR" altLang="en-US" dirty="0"/>
              <a:t> 같이 </a:t>
            </a:r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en-US" altLang="ko-KR" dirty="0" err="1"/>
              <a:t>gpu</a:t>
            </a:r>
            <a:r>
              <a:rPr lang="ko-KR" altLang="en-US" dirty="0"/>
              <a:t>간 데이터 전송이 많이 필요하게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ko-KR" altLang="en-US" dirty="0"/>
              <a:t>에게 출력을 요청할 때마다 </a:t>
            </a:r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en-US" altLang="ko-KR" dirty="0" err="1"/>
              <a:t>gpu</a:t>
            </a:r>
            <a:r>
              <a:rPr lang="ko-KR" altLang="en-US" dirty="0"/>
              <a:t>간의 데이터 전송이 일어난다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ko-KR" altLang="en-US" dirty="0" err="1"/>
              <a:t>안좋습니다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이를 해결하기 위해 </a:t>
            </a:r>
            <a:r>
              <a:rPr lang="en-US" altLang="ko-KR" dirty="0"/>
              <a:t>updates</a:t>
            </a:r>
            <a:r>
              <a:rPr lang="ko-KR" altLang="en-US" dirty="0"/>
              <a:t>라는 </a:t>
            </a:r>
            <a:r>
              <a:rPr lang="ko-KR" altLang="en-US" dirty="0" err="1"/>
              <a:t>더미노드를</a:t>
            </a:r>
            <a:r>
              <a:rPr lang="ko-KR" altLang="en-US" dirty="0"/>
              <a:t>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노드는 </a:t>
            </a:r>
            <a:r>
              <a:rPr lang="en-US" altLang="ko-KR" dirty="0" err="1"/>
              <a:t>session.run</a:t>
            </a:r>
            <a:r>
              <a:rPr lang="ko-KR" altLang="en-US" dirty="0"/>
              <a:t>으로 실행 시 </a:t>
            </a:r>
            <a:r>
              <a:rPr lang="en-US" altLang="ko-KR" dirty="0"/>
              <a:t>none</a:t>
            </a:r>
            <a:r>
              <a:rPr lang="ko-KR" altLang="en-US" dirty="0"/>
              <a:t>을 반환합니다</a:t>
            </a:r>
            <a:r>
              <a:rPr lang="en-US" altLang="ko-KR" dirty="0"/>
              <a:t>. </a:t>
            </a:r>
            <a:r>
              <a:rPr lang="ko-KR" altLang="en-US" dirty="0"/>
              <a:t>어떤 값이 </a:t>
            </a:r>
            <a:r>
              <a:rPr lang="ko-KR" altLang="en-US" dirty="0" err="1"/>
              <a:t>아니에요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특수 데이터 타입이라고 설명하심</a:t>
            </a:r>
            <a:r>
              <a:rPr lang="en-US" altLang="ko-KR" dirty="0"/>
              <a:t>. </a:t>
            </a:r>
            <a:r>
              <a:rPr lang="ko-KR" altLang="en-US" dirty="0"/>
              <a:t>실제로 복잡한 </a:t>
            </a:r>
            <a:r>
              <a:rPr lang="ko-KR" altLang="en-US" dirty="0" err="1"/>
              <a:t>텐서플로우</a:t>
            </a:r>
            <a:r>
              <a:rPr lang="ko-KR" altLang="en-US" dirty="0"/>
              <a:t> 노드 객체 반환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(dependence</a:t>
            </a:r>
            <a:r>
              <a:rPr lang="ko-KR" altLang="en-US" dirty="0"/>
              <a:t>때문에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new_w1</a:t>
            </a:r>
            <a:r>
              <a:rPr lang="ko-KR" altLang="en-US" dirty="0"/>
              <a:t>과 </a:t>
            </a:r>
            <a:r>
              <a:rPr lang="en-US" altLang="ko-KR" dirty="0"/>
              <a:t>new_w2</a:t>
            </a:r>
            <a:r>
              <a:rPr lang="ko-KR" altLang="en-US" dirty="0"/>
              <a:t>의 업데이트를 위한 </a:t>
            </a:r>
            <a:r>
              <a:rPr lang="en-US" altLang="ko-KR" dirty="0"/>
              <a:t>assign</a:t>
            </a:r>
            <a:r>
              <a:rPr lang="ko-KR" altLang="en-US" dirty="0"/>
              <a:t>연산을 가능하게 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0065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</a:t>
            </a:r>
            <a:r>
              <a:rPr lang="en-US" altLang="ko-KR" dirty="0"/>
              <a:t>assig</a:t>
            </a:r>
            <a:r>
              <a:rPr lang="ko-KR" altLang="en-US" dirty="0"/>
              <a:t>을 하려고 </a:t>
            </a:r>
            <a:r>
              <a:rPr lang="en-US" altLang="ko-KR" dirty="0"/>
              <a:t>group</a:t>
            </a:r>
            <a:r>
              <a:rPr lang="ko-KR" altLang="en-US" dirty="0"/>
              <a:t>을 해서</a:t>
            </a:r>
            <a:r>
              <a:rPr lang="en-US" altLang="ko-KR" dirty="0"/>
              <a:t>.. </a:t>
            </a:r>
            <a:r>
              <a:rPr lang="ko-KR" altLang="en-US" dirty="0"/>
              <a:t>좀 </a:t>
            </a:r>
            <a:r>
              <a:rPr lang="ko-KR" altLang="en-US" dirty="0" err="1"/>
              <a:t>복잡했잖아요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다행이도 </a:t>
            </a:r>
            <a:r>
              <a:rPr lang="ko-KR" altLang="en-US" dirty="0" err="1"/>
              <a:t>텐서플로우에서는</a:t>
            </a:r>
            <a:r>
              <a:rPr lang="ko-KR" altLang="en-US" dirty="0"/>
              <a:t> </a:t>
            </a:r>
            <a:r>
              <a:rPr lang="en-US" altLang="ko-KR" dirty="0"/>
              <a:t>optimizer</a:t>
            </a:r>
            <a:r>
              <a:rPr lang="ko-KR" altLang="en-US" dirty="0"/>
              <a:t>라는 것을 명령어를 제공해줍니다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앞에 있었던 </a:t>
            </a:r>
            <a:r>
              <a:rPr lang="en-US" altLang="ko-KR" dirty="0"/>
              <a:t>w1, w2 </a:t>
            </a:r>
            <a:r>
              <a:rPr lang="ko-KR" altLang="en-US" dirty="0" err="1"/>
              <a:t>계산노드</a:t>
            </a:r>
            <a:endParaRPr lang="en-US" altLang="ko-KR" dirty="0"/>
          </a:p>
          <a:p>
            <a:r>
              <a:rPr lang="en-US" altLang="ko-KR" dirty="0"/>
              <a:t>Update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en-US" altLang="ko-KR" dirty="0"/>
              <a:t>Assign</a:t>
            </a:r>
            <a:r>
              <a:rPr lang="ko-KR" altLang="en-US" dirty="0"/>
              <a:t>을 위한 </a:t>
            </a:r>
            <a:r>
              <a:rPr lang="en-US" altLang="ko-KR" dirty="0"/>
              <a:t>grouping</a:t>
            </a:r>
            <a:r>
              <a:rPr lang="ko-KR" altLang="en-US" dirty="0"/>
              <a:t>까지 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gradient descent</a:t>
            </a:r>
            <a:r>
              <a:rPr lang="ko-KR" altLang="en-US" dirty="0"/>
              <a:t>시 멈추는 부분도 내장하고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r>
              <a:rPr lang="en-US" altLang="ko-KR" dirty="0" err="1"/>
              <a:t>Sess.run</a:t>
            </a:r>
            <a:r>
              <a:rPr lang="en-US" altLang="ko-KR" dirty="0"/>
              <a:t> </a:t>
            </a:r>
            <a:r>
              <a:rPr lang="ko-KR" altLang="en-US" dirty="0"/>
              <a:t>초기화하는 역할 </a:t>
            </a:r>
            <a:r>
              <a:rPr lang="en-US" altLang="ko-KR" dirty="0"/>
              <a:t>w1w2</a:t>
            </a:r>
            <a:r>
              <a:rPr lang="ko-KR" altLang="en-US" dirty="0"/>
              <a:t>를 실제로 초기화한다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4360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loss </a:t>
            </a:r>
            <a:r>
              <a:rPr lang="ko-KR" altLang="en-US" dirty="0"/>
              <a:t>계산 연산을 이전까진 직접 만들었는데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텐서플로우에서</a:t>
            </a:r>
            <a:r>
              <a:rPr lang="ko-KR" altLang="en-US" dirty="0"/>
              <a:t> 제공하는 함수를 이용하면 </a:t>
            </a:r>
            <a:r>
              <a:rPr lang="en-US" altLang="ko-KR" dirty="0"/>
              <a:t>loss</a:t>
            </a:r>
            <a:r>
              <a:rPr lang="ko-KR" altLang="en-US" dirty="0"/>
              <a:t>를 직접 구현하지 않아도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여기서는 </a:t>
            </a:r>
            <a:r>
              <a:rPr lang="en-US" altLang="ko-KR" dirty="0" err="1"/>
              <a:t>mse</a:t>
            </a:r>
            <a:r>
              <a:rPr lang="en-US" altLang="ko-KR" dirty="0"/>
              <a:t>, l2 loss</a:t>
            </a:r>
            <a:r>
              <a:rPr lang="ko-KR" altLang="en-US" dirty="0"/>
              <a:t>를 사용했네요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0005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ko-KR" altLang="en-US" dirty="0" err="1"/>
              <a:t>배운것중에</a:t>
            </a:r>
            <a:r>
              <a:rPr lang="ko-KR" altLang="en-US" dirty="0"/>
              <a:t> 여기엔 없는게 있어요</a:t>
            </a:r>
            <a:endParaRPr lang="en-US" altLang="ko-KR" dirty="0"/>
          </a:p>
          <a:p>
            <a:r>
              <a:rPr lang="ko-KR" altLang="en-US" dirty="0"/>
              <a:t>바로 이런 과정들을 거쳐서 그래프를 만들었지만 </a:t>
            </a:r>
            <a:r>
              <a:rPr lang="en-US" altLang="ko-KR" dirty="0"/>
              <a:t>bias </a:t>
            </a:r>
            <a:r>
              <a:rPr lang="ko-KR" altLang="en-US" dirty="0"/>
              <a:t>초기화 부분이 없어요</a:t>
            </a:r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bias </a:t>
            </a:r>
            <a:r>
              <a:rPr lang="ko-KR" altLang="en-US" dirty="0"/>
              <a:t>초기화를 추가하면 </a:t>
            </a:r>
            <a:r>
              <a:rPr lang="en-US" altLang="ko-KR" dirty="0"/>
              <a:t>shape</a:t>
            </a:r>
            <a:r>
              <a:rPr lang="ko-KR" altLang="en-US" dirty="0"/>
              <a:t>를 다 다시 </a:t>
            </a:r>
            <a:r>
              <a:rPr lang="ko-KR" altLang="en-US" dirty="0" err="1"/>
              <a:t>맞춰줘야하는</a:t>
            </a:r>
            <a:r>
              <a:rPr lang="ko-KR" altLang="en-US" dirty="0"/>
              <a:t> 수고를 </a:t>
            </a:r>
            <a:r>
              <a:rPr lang="ko-KR" altLang="en-US" dirty="0" err="1"/>
              <a:t>또해야해요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그래프를 만들기 어렵다는 </a:t>
            </a:r>
            <a:r>
              <a:rPr lang="ko-KR" altLang="en-US" dirty="0" err="1"/>
              <a:t>이야기에요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 err="1"/>
              <a:t>텐서플로우에서는</a:t>
            </a:r>
            <a:r>
              <a:rPr lang="ko-KR" altLang="en-US" dirty="0"/>
              <a:t> </a:t>
            </a:r>
            <a:r>
              <a:rPr lang="en-US" altLang="ko-KR" dirty="0"/>
              <a:t>layers</a:t>
            </a:r>
            <a:r>
              <a:rPr lang="ko-KR" altLang="en-US" dirty="0"/>
              <a:t>를 제공해줍니다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만 </a:t>
            </a:r>
            <a:r>
              <a:rPr lang="en-US" altLang="ko-KR" dirty="0"/>
              <a:t>placeholder</a:t>
            </a:r>
            <a:r>
              <a:rPr lang="ko-KR" altLang="en-US" dirty="0"/>
              <a:t>로 선언해주고요</a:t>
            </a:r>
            <a:endParaRPr lang="en-US" altLang="ko-KR" dirty="0"/>
          </a:p>
          <a:p>
            <a:r>
              <a:rPr lang="ko-KR" altLang="en-US" dirty="0" err="1"/>
              <a:t>그다음</a:t>
            </a:r>
            <a:r>
              <a:rPr lang="ko-KR" altLang="en-US" dirty="0"/>
              <a:t> 밑에 </a:t>
            </a:r>
            <a:r>
              <a:rPr lang="en-US" altLang="ko-KR" dirty="0"/>
              <a:t>h</a:t>
            </a:r>
            <a:r>
              <a:rPr lang="ko-KR" altLang="en-US" dirty="0"/>
              <a:t>를 </a:t>
            </a:r>
            <a:r>
              <a:rPr lang="en-US" altLang="ko-KR" dirty="0" err="1"/>
              <a:t>tf.layers</a:t>
            </a:r>
            <a:r>
              <a:rPr lang="ko-KR" altLang="en-US" dirty="0"/>
              <a:t>로 선언해주고 </a:t>
            </a:r>
            <a:r>
              <a:rPr lang="en-US" altLang="ko-KR" dirty="0"/>
              <a:t>h</a:t>
            </a:r>
            <a:r>
              <a:rPr lang="ko-KR" altLang="en-US" dirty="0"/>
              <a:t>에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H</a:t>
            </a:r>
            <a:r>
              <a:rPr lang="ko-KR" altLang="en-US" dirty="0"/>
              <a:t>를 넣었죠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사비어</a:t>
            </a:r>
            <a:r>
              <a:rPr lang="ko-KR" altLang="en-US" dirty="0"/>
              <a:t> 초기화 객체로 초기화 방법을 알려줍니다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보면 </a:t>
            </a:r>
            <a:r>
              <a:rPr lang="en-US" altLang="ko-KR" dirty="0" err="1"/>
              <a:t>relu</a:t>
            </a:r>
            <a:r>
              <a:rPr lang="ko-KR" altLang="en-US" dirty="0"/>
              <a:t>도 이렇게 쉽게 </a:t>
            </a:r>
            <a:r>
              <a:rPr lang="ko-KR" altLang="en-US" dirty="0" err="1"/>
              <a:t>추가할수가</a:t>
            </a:r>
            <a:r>
              <a:rPr lang="ko-KR" altLang="en-US" dirty="0"/>
              <a:t> 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기존에는 </a:t>
            </a:r>
            <a:r>
              <a:rPr lang="en-US" altLang="ko-KR" dirty="0"/>
              <a:t>random</a:t>
            </a:r>
            <a:r>
              <a:rPr lang="ko-KR" altLang="en-US" dirty="0"/>
              <a:t>을 하나하나 써서 </a:t>
            </a:r>
            <a:r>
              <a:rPr lang="ko-KR" altLang="en-US" dirty="0" err="1"/>
              <a:t>초기화했었죠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h</a:t>
            </a:r>
            <a:r>
              <a:rPr lang="ko-KR" altLang="en-US" dirty="0"/>
              <a:t>가 나오면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레이어에서 </a:t>
            </a:r>
            <a:r>
              <a:rPr lang="en-US" altLang="ko-KR" dirty="0"/>
              <a:t>h</a:t>
            </a:r>
            <a:r>
              <a:rPr lang="ko-KR" altLang="en-US" dirty="0"/>
              <a:t>를 받아서 같은 작업을 해줍니다</a:t>
            </a:r>
            <a:r>
              <a:rPr lang="en-US" altLang="ko-KR" dirty="0"/>
              <a:t>. </a:t>
            </a:r>
            <a:r>
              <a:rPr lang="ko-KR" altLang="en-US" dirty="0"/>
              <a:t>여기서</a:t>
            </a:r>
            <a:r>
              <a:rPr lang="en-US" altLang="ko-KR" dirty="0"/>
              <a:t> </a:t>
            </a:r>
            <a:r>
              <a:rPr lang="ko-KR" altLang="en-US" dirty="0"/>
              <a:t>나온 결과가 </a:t>
            </a:r>
            <a:r>
              <a:rPr lang="ko-KR" altLang="en-US" dirty="0" err="1"/>
              <a:t>예측값이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Layer</a:t>
            </a:r>
            <a:r>
              <a:rPr lang="ko-KR" altLang="en-US" dirty="0"/>
              <a:t>을 </a:t>
            </a:r>
            <a:r>
              <a:rPr lang="ko-KR" altLang="en-US" dirty="0" err="1"/>
              <a:t>두번</a:t>
            </a:r>
            <a:r>
              <a:rPr lang="ko-KR" altLang="en-US" dirty="0"/>
              <a:t> 썼는데 모델이 완성되었네요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1400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텐서플로우를</a:t>
            </a:r>
            <a:r>
              <a:rPr lang="ko-KR" altLang="en-US" dirty="0"/>
              <a:t> 기반으로 한 </a:t>
            </a:r>
            <a:r>
              <a:rPr lang="en-US" altLang="ko-KR" dirty="0"/>
              <a:t>high level </a:t>
            </a:r>
            <a:r>
              <a:rPr lang="ko-KR" altLang="en-US" dirty="0"/>
              <a:t>라이브러리들이 많이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 </a:t>
            </a:r>
            <a:r>
              <a:rPr lang="ko-KR" altLang="en-US" dirty="0" err="1"/>
              <a:t>많냐면</a:t>
            </a:r>
            <a:r>
              <a:rPr lang="ko-KR" altLang="en-US" dirty="0"/>
              <a:t> </a:t>
            </a:r>
            <a:r>
              <a:rPr lang="ko-KR" altLang="en-US" dirty="0" err="1"/>
              <a:t>텐서플로우는</a:t>
            </a:r>
            <a:r>
              <a:rPr lang="ko-KR" altLang="en-US" dirty="0"/>
              <a:t> </a:t>
            </a:r>
            <a:r>
              <a:rPr lang="en-US" altLang="ko-KR" dirty="0"/>
              <a:t>computational</a:t>
            </a:r>
            <a:r>
              <a:rPr lang="ko-KR" altLang="en-US" dirty="0"/>
              <a:t> </a:t>
            </a:r>
            <a:r>
              <a:rPr lang="en-US" altLang="ko-KR" dirty="0"/>
              <a:t>graph</a:t>
            </a:r>
            <a:r>
              <a:rPr lang="ko-KR" altLang="en-US" dirty="0"/>
              <a:t>를 그리는 것이 특징인데</a:t>
            </a:r>
            <a:endParaRPr lang="en-US" altLang="ko-KR" dirty="0"/>
          </a:p>
          <a:p>
            <a:r>
              <a:rPr lang="en-US" altLang="ko-KR" dirty="0"/>
              <a:t>Computational graph</a:t>
            </a:r>
            <a:r>
              <a:rPr lang="ko-KR" altLang="en-US" dirty="0"/>
              <a:t>가 상대적으로 </a:t>
            </a:r>
            <a:r>
              <a:rPr lang="en-US" altLang="ko-KR" dirty="0"/>
              <a:t>low level</a:t>
            </a:r>
            <a:r>
              <a:rPr lang="ko-KR" altLang="en-US" dirty="0"/>
              <a:t>이기 때문이에요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High</a:t>
            </a:r>
            <a:r>
              <a:rPr lang="ko-KR" altLang="en-US" dirty="0"/>
              <a:t> </a:t>
            </a:r>
            <a:r>
              <a:rPr lang="en-US" altLang="ko-KR" dirty="0"/>
              <a:t>level</a:t>
            </a:r>
            <a:r>
              <a:rPr lang="ko-KR" altLang="en-US" dirty="0"/>
              <a:t> 패키지와 라이브러리 사용은 더 높은 레벨의 작업을 가능하게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바로 앞에서 설명한 </a:t>
            </a:r>
            <a:r>
              <a:rPr lang="en-US" altLang="ko-KR" dirty="0" err="1"/>
              <a:t>tf.layer</a:t>
            </a:r>
            <a:r>
              <a:rPr lang="ko-KR" altLang="en-US" dirty="0"/>
              <a:t>도 </a:t>
            </a:r>
            <a:r>
              <a:rPr lang="en-US" altLang="ko-KR" dirty="0"/>
              <a:t>high level wrapper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0338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하나만 더 설명해드리자면 우리가 아주 많이 들어본 </a:t>
            </a:r>
            <a:r>
              <a:rPr lang="en-US" altLang="ko-KR" dirty="0" err="1"/>
              <a:t>keras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케라스도</a:t>
            </a:r>
            <a:r>
              <a:rPr lang="ko-KR" altLang="en-US" dirty="0"/>
              <a:t> </a:t>
            </a:r>
            <a:r>
              <a:rPr lang="ko-KR" altLang="en-US" dirty="0" err="1"/>
              <a:t>텐서플로우를</a:t>
            </a:r>
            <a:r>
              <a:rPr lang="ko-KR" altLang="en-US" dirty="0"/>
              <a:t> </a:t>
            </a:r>
            <a:r>
              <a:rPr lang="ko-KR" altLang="en-US" dirty="0" err="1"/>
              <a:t>백엔드로</a:t>
            </a:r>
            <a:r>
              <a:rPr lang="ko-KR" altLang="en-US" dirty="0"/>
              <a:t> 해서 </a:t>
            </a:r>
            <a:r>
              <a:rPr lang="en-US" altLang="ko-KR" dirty="0"/>
              <a:t>computational graph</a:t>
            </a:r>
            <a:r>
              <a:rPr lang="ko-KR" altLang="en-US" dirty="0"/>
              <a:t>를 알아서 만들어주는 역할을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5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외관상 차이점으로는</a:t>
            </a:r>
            <a:endParaRPr lang="en-US" altLang="ko-KR" dirty="0"/>
          </a:p>
          <a:p>
            <a:r>
              <a:rPr lang="ko-KR" altLang="en-US" dirty="0"/>
              <a:t>지금 </a:t>
            </a:r>
            <a:r>
              <a:rPr lang="en-US" altLang="ko-KR" dirty="0"/>
              <a:t>GPU</a:t>
            </a:r>
            <a:r>
              <a:rPr lang="ko-KR" altLang="en-US" dirty="0"/>
              <a:t>가 누워있어서 그러지 </a:t>
            </a:r>
            <a:r>
              <a:rPr lang="en-US" altLang="ko-KR" dirty="0"/>
              <a:t>CPU</a:t>
            </a:r>
            <a:r>
              <a:rPr lang="ko-KR" altLang="en-US" dirty="0"/>
              <a:t>보다 </a:t>
            </a:r>
            <a:r>
              <a:rPr lang="en-US" altLang="ko-KR" dirty="0"/>
              <a:t>GPU</a:t>
            </a:r>
            <a:r>
              <a:rPr lang="ko-KR" altLang="en-US" dirty="0"/>
              <a:t>가 더 크고요</a:t>
            </a:r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는 쿨러가 있는 것을 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둘의 성능적인 차이점은 이따가 다시 설명하겠습니다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5093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레이어의 시퀀스로 모델을 구성하는 부분입니다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sz="12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411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Optimizer </a:t>
            </a:r>
            <a:r>
              <a:rPr lang="ko-KR" altLang="en-US" dirty="0"/>
              <a:t>객체를 이 부분에서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7389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Model.compile</a:t>
            </a:r>
            <a:r>
              <a:rPr lang="ko-KR" altLang="en-US" dirty="0"/>
              <a:t>을 하면</a:t>
            </a:r>
            <a:endParaRPr lang="en-US" altLang="ko-KR" dirty="0"/>
          </a:p>
          <a:p>
            <a:r>
              <a:rPr lang="ko-KR" altLang="en-US" dirty="0"/>
              <a:t>그래프가 알아서 만들어집니다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9223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 err="1"/>
              <a:t>model.fit</a:t>
            </a:r>
            <a:r>
              <a:rPr lang="ko-KR" altLang="en-US" dirty="0"/>
              <a:t>을 하기만 하면 전체 학습이 알아서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Keras</a:t>
            </a:r>
            <a:r>
              <a:rPr lang="ko-KR" altLang="en-US" dirty="0"/>
              <a:t>에서 </a:t>
            </a:r>
            <a:r>
              <a:rPr lang="en-US" altLang="ko-KR" dirty="0" err="1"/>
              <a:t>cpu</a:t>
            </a:r>
            <a:r>
              <a:rPr lang="ko-KR" altLang="en-US" dirty="0"/>
              <a:t>와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전환도 </a:t>
            </a:r>
            <a:r>
              <a:rPr lang="ko-KR" altLang="en-US" dirty="0" err="1"/>
              <a:t>한줄만</a:t>
            </a:r>
            <a:r>
              <a:rPr lang="ko-KR" altLang="en-US" dirty="0"/>
              <a:t> 추가하면 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5786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high level wrapper</a:t>
            </a:r>
            <a:r>
              <a:rPr lang="ko-KR" altLang="en-US" dirty="0"/>
              <a:t>에는 이런 것들이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케라스와</a:t>
            </a:r>
            <a:r>
              <a:rPr lang="ko-KR" altLang="en-US" dirty="0"/>
              <a:t> </a:t>
            </a:r>
            <a:r>
              <a:rPr lang="en-US" altLang="ko-KR" dirty="0" err="1"/>
              <a:t>tflearn</a:t>
            </a:r>
            <a:r>
              <a:rPr lang="ko-KR" altLang="en-US" dirty="0"/>
              <a:t>은 구글 말고 다른 곳에서 </a:t>
            </a:r>
            <a:r>
              <a:rPr lang="ko-KR" altLang="en-US" dirty="0" err="1"/>
              <a:t>만든거고요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6751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세 개는 구글에서 만들었고</a:t>
            </a:r>
            <a:r>
              <a:rPr lang="en-US" altLang="ko-KR" dirty="0"/>
              <a:t>, </a:t>
            </a:r>
            <a:r>
              <a:rPr lang="ko-KR" altLang="en-US" dirty="0" err="1"/>
              <a:t>텐서플로우와</a:t>
            </a:r>
            <a:r>
              <a:rPr lang="ko-KR" altLang="en-US" dirty="0"/>
              <a:t> 함께 제공해줍니다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9019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프리티</a:t>
            </a:r>
            <a:r>
              <a:rPr lang="ko-KR" altLang="en-US" dirty="0"/>
              <a:t> </a:t>
            </a:r>
            <a:r>
              <a:rPr lang="ko-KR" altLang="en-US" dirty="0" err="1"/>
              <a:t>텐서라는</a:t>
            </a:r>
            <a:r>
              <a:rPr lang="ko-KR" altLang="en-US" dirty="0"/>
              <a:t> 것도 구글에서 만들었지만</a:t>
            </a:r>
            <a:r>
              <a:rPr lang="en-US" altLang="ko-KR" dirty="0"/>
              <a:t>, </a:t>
            </a:r>
            <a:r>
              <a:rPr lang="ko-KR" altLang="en-US" dirty="0" err="1"/>
              <a:t>텐서플로우와</a:t>
            </a:r>
            <a:r>
              <a:rPr lang="ko-KR" altLang="en-US" dirty="0"/>
              <a:t> 같이 제공해주지는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1342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딥마인드에서</a:t>
            </a:r>
            <a:r>
              <a:rPr lang="ko-KR" altLang="en-US" dirty="0"/>
              <a:t> 만든 소넷이라는 것도 있다고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7847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텐서플로우는</a:t>
            </a:r>
            <a:r>
              <a:rPr lang="ko-KR" altLang="en-US" dirty="0"/>
              <a:t> </a:t>
            </a:r>
            <a:r>
              <a:rPr lang="en-US" altLang="ko-KR" dirty="0"/>
              <a:t>pretrained </a:t>
            </a:r>
            <a:r>
              <a:rPr lang="ko-KR" altLang="en-US" dirty="0" err="1"/>
              <a:t>모델을제공합니다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375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 err="1"/>
              <a:t>tensorboard</a:t>
            </a:r>
            <a:r>
              <a:rPr lang="ko-KR" altLang="en-US" dirty="0"/>
              <a:t>라는 것도 있어서 </a:t>
            </a:r>
            <a:r>
              <a:rPr lang="ko-KR" altLang="en-US" dirty="0" err="1"/>
              <a:t>텐서플로우</a:t>
            </a:r>
            <a:r>
              <a:rPr lang="ko-KR" altLang="en-US" dirty="0"/>
              <a:t> 사용시 </a:t>
            </a:r>
            <a:r>
              <a:rPr lang="en-US" altLang="ko-KR" dirty="0"/>
              <a:t>training </a:t>
            </a:r>
            <a:r>
              <a:rPr lang="ko-KR" altLang="en-US" dirty="0"/>
              <a:t>과정 동안의 </a:t>
            </a:r>
            <a:r>
              <a:rPr lang="en-US" altLang="ko-KR" dirty="0"/>
              <a:t>loss</a:t>
            </a:r>
            <a:r>
              <a:rPr lang="ko-KR" altLang="en-US" dirty="0"/>
              <a:t>같은 것들을 그래프로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23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</a:t>
            </a:r>
            <a:r>
              <a:rPr lang="ko-KR" altLang="en-US" dirty="0"/>
              <a:t>는 사실 컴퓨터 그래픽을 렌더링하기 위해서 만들어졌는데요</a:t>
            </a:r>
            <a:endParaRPr lang="en-US" altLang="ko-KR" dirty="0"/>
          </a:p>
          <a:p>
            <a:r>
              <a:rPr lang="ko-KR" altLang="en-US" dirty="0"/>
              <a:t>그래픽카드와 관련해서 </a:t>
            </a:r>
            <a:r>
              <a:rPr lang="en-US" altLang="ko-KR" dirty="0"/>
              <a:t>NVIDIA </a:t>
            </a:r>
            <a:r>
              <a:rPr lang="ko-KR" altLang="en-US" dirty="0"/>
              <a:t>대</a:t>
            </a:r>
            <a:r>
              <a:rPr lang="en-US" altLang="ko-KR" dirty="0"/>
              <a:t> AMD </a:t>
            </a:r>
            <a:r>
              <a:rPr lang="ko-KR" altLang="en-US" dirty="0"/>
              <a:t>는 컴퓨터 사이언스에서 가장 큰 </a:t>
            </a:r>
            <a:r>
              <a:rPr lang="ko-KR" altLang="en-US" dirty="0" err="1"/>
              <a:t>논쟁중</a:t>
            </a:r>
            <a:r>
              <a:rPr lang="ko-KR" altLang="en-US" dirty="0"/>
              <a:t> 하나라고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주로 게임과 관련해서 이와 같은 대결 구도가 </a:t>
            </a:r>
            <a:r>
              <a:rPr lang="ko-KR" altLang="en-US" dirty="0" err="1"/>
              <a:t>양상되고요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7911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ko-KR" altLang="en-US" dirty="0"/>
              <a:t> 설명 맨 앞에 나온 코드로 테스트 해봤는데 </a:t>
            </a:r>
            <a:r>
              <a:rPr lang="ko-KR" altLang="en-US" dirty="0" err="1"/>
              <a:t>생각한것보다는</a:t>
            </a:r>
            <a:r>
              <a:rPr lang="ko-KR" altLang="en-US" dirty="0"/>
              <a:t> 복잡하게 나왔네요</a:t>
            </a:r>
            <a:endParaRPr lang="en-US" altLang="ko-KR" dirty="0"/>
          </a:p>
          <a:p>
            <a:r>
              <a:rPr lang="ko-KR" altLang="en-US" dirty="0"/>
              <a:t>저 빨간 </a:t>
            </a:r>
            <a:r>
              <a:rPr lang="en-US" altLang="ko-KR" dirty="0"/>
              <a:t>gradients </a:t>
            </a:r>
            <a:r>
              <a:rPr lang="ko-KR" altLang="en-US" dirty="0" err="1"/>
              <a:t>버튼을누르면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1175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쿼터스처럼</a:t>
            </a:r>
            <a:r>
              <a:rPr lang="ko-KR" altLang="en-US" dirty="0"/>
              <a:t> </a:t>
            </a:r>
            <a:r>
              <a:rPr lang="ko-KR" altLang="en-US" dirty="0" err="1"/>
              <a:t>열어볼수도</a:t>
            </a:r>
            <a:r>
              <a:rPr lang="ko-KR" altLang="en-US" dirty="0"/>
              <a:t> 있네요</a:t>
            </a:r>
            <a:endParaRPr lang="en-US" altLang="ko-KR" dirty="0"/>
          </a:p>
          <a:p>
            <a:r>
              <a:rPr lang="ko-KR" altLang="en-US" dirty="0"/>
              <a:t>계산 과정이 나와 있는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아무튼 </a:t>
            </a:r>
            <a:r>
              <a:rPr lang="ko-KR" altLang="en-US" dirty="0" err="1"/>
              <a:t>텐서플로우에서는</a:t>
            </a:r>
            <a:r>
              <a:rPr lang="ko-KR" altLang="en-US" dirty="0"/>
              <a:t> </a:t>
            </a:r>
            <a:r>
              <a:rPr lang="en-US" altLang="ko-KR" dirty="0"/>
              <a:t>computational graph</a:t>
            </a:r>
            <a:r>
              <a:rPr lang="ko-KR" altLang="en-US" dirty="0"/>
              <a:t>를 시각화해주는 기능이 존재합니다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0356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텐서플로우는</a:t>
            </a:r>
            <a:r>
              <a:rPr lang="ko-KR" altLang="en-US" dirty="0"/>
              <a:t> 분산처리를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그래프를 서로 다른 </a:t>
            </a:r>
            <a:r>
              <a:rPr lang="en-US" altLang="ko-KR" dirty="0"/>
              <a:t>machine</a:t>
            </a:r>
            <a:r>
              <a:rPr lang="ko-KR" altLang="en-US" dirty="0"/>
              <a:t>에 쪼개서 실행시킬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11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텐서플로우는</a:t>
            </a:r>
            <a:endParaRPr lang="en-US" altLang="ko-KR" sz="1200" kern="1200" dirty="0">
              <a:solidFill>
                <a:schemeClr val="tx1"/>
              </a:solidFill>
              <a:effectLst/>
              <a:latin typeface="타이포_팩토리 M" panose="02020503020101020101" pitchFamily="18" charset="-127"/>
              <a:ea typeface="타이포_팩토리 M" panose="02020503020101020101" pitchFamily="18" charset="-127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테노라는 것의 영감을 받았는데요</a:t>
            </a:r>
            <a:endParaRPr lang="en-US" altLang="ko-KR" sz="1200" kern="1200" dirty="0">
              <a:solidFill>
                <a:schemeClr val="tx1"/>
              </a:solidFill>
              <a:effectLst/>
              <a:latin typeface="타이포_팩토리 M" panose="02020503020101020101" pitchFamily="18" charset="-127"/>
              <a:ea typeface="타이포_팩토리 M" panose="02020503020101020101" pitchFamily="18" charset="-127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코드가 크게 다르지 않죠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??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타이포_팩토리 M" panose="02020503020101020101" pitchFamily="18" charset="-127"/>
              <a:ea typeface="타이포_팩토리 M" panose="02020503020101020101" pitchFamily="18" charset="-127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Theano 2007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tf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 2015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Theano: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딥러닝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나오고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나서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 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타이포_팩토리 M" panose="02020503020101020101" pitchFamily="18" charset="-127"/>
                <a:ea typeface="타이포_팩토리 M" panose="02020503020101020101" pitchFamily="18" charset="-127"/>
                <a:cs typeface="+mn-cs"/>
              </a:rPr>
              <a:t>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256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이제 </a:t>
            </a:r>
            <a:r>
              <a:rPr lang="ko-KR" altLang="en-US" dirty="0" err="1"/>
              <a:t>파이토치에</a:t>
            </a:r>
            <a:r>
              <a:rPr lang="ko-KR" altLang="en-US" dirty="0"/>
              <a:t> 대해서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1481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파이토치의</a:t>
            </a:r>
            <a:r>
              <a:rPr lang="ko-KR" altLang="en-US" dirty="0"/>
              <a:t> 가장 큰 특징은 </a:t>
            </a:r>
            <a:r>
              <a:rPr lang="en-US" altLang="ko-KR" dirty="0"/>
              <a:t>3</a:t>
            </a:r>
            <a:r>
              <a:rPr lang="ko-KR" altLang="en-US" dirty="0"/>
              <a:t>가지 추상화 </a:t>
            </a:r>
            <a:r>
              <a:rPr lang="en-US" altLang="ko-KR" dirty="0"/>
              <a:t>level </a:t>
            </a:r>
            <a:r>
              <a:rPr lang="ko-KR" altLang="en-US" dirty="0"/>
              <a:t>이 있다는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텐서는</a:t>
            </a:r>
            <a:r>
              <a:rPr lang="ko-KR" altLang="en-US" dirty="0"/>
              <a:t> </a:t>
            </a:r>
            <a:r>
              <a:rPr lang="ko-KR" altLang="en-US" dirty="0" err="1"/>
              <a:t>넘파이와</a:t>
            </a:r>
            <a:r>
              <a:rPr lang="ko-KR" altLang="en-US" dirty="0"/>
              <a:t> 유사하지만</a:t>
            </a:r>
            <a:r>
              <a:rPr lang="en-US" altLang="ko-KR" dirty="0"/>
              <a:t>, </a:t>
            </a:r>
            <a:r>
              <a:rPr lang="ko-KR" altLang="en-US" dirty="0"/>
              <a:t>아까 </a:t>
            </a:r>
            <a:r>
              <a:rPr lang="en-US" altLang="ko-KR" dirty="0" err="1"/>
              <a:t>numpy</a:t>
            </a:r>
            <a:r>
              <a:rPr lang="ko-KR" altLang="en-US" dirty="0"/>
              <a:t>는 </a:t>
            </a:r>
            <a:r>
              <a:rPr lang="en-US" altLang="ko-KR" dirty="0" err="1"/>
              <a:t>gpu</a:t>
            </a:r>
            <a:r>
              <a:rPr lang="ko-KR" altLang="en-US" dirty="0"/>
              <a:t>사용이 안되었죠</a:t>
            </a:r>
            <a:r>
              <a:rPr lang="en-US" altLang="ko-KR" dirty="0"/>
              <a:t>? </a:t>
            </a:r>
            <a:r>
              <a:rPr lang="ko-KR" altLang="en-US" dirty="0"/>
              <a:t>얘는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Variable</a:t>
            </a:r>
            <a:r>
              <a:rPr lang="ko-KR" altLang="en-US" dirty="0"/>
              <a:t>은 그래프의 노드 역할이고요 </a:t>
            </a:r>
            <a:r>
              <a:rPr lang="en-US" altLang="ko-KR" dirty="0"/>
              <a:t>data</a:t>
            </a:r>
            <a:r>
              <a:rPr lang="ko-KR" altLang="en-US" dirty="0"/>
              <a:t>와 </a:t>
            </a:r>
            <a:r>
              <a:rPr lang="en-US" altLang="ko-KR" dirty="0" err="1"/>
              <a:t>gradien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모듈은 </a:t>
            </a:r>
            <a:r>
              <a:rPr lang="ko-KR" altLang="en-US" dirty="0" err="1"/>
              <a:t>뉴럴</a:t>
            </a:r>
            <a:r>
              <a:rPr lang="ko-KR" altLang="en-US" dirty="0"/>
              <a:t> 네트워크의 </a:t>
            </a:r>
            <a:r>
              <a:rPr lang="en-US" altLang="ko-KR" dirty="0"/>
              <a:t>layer</a:t>
            </a:r>
            <a:r>
              <a:rPr lang="ko-KR" altLang="en-US" dirty="0"/>
              <a:t>을 구성합니다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809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텐서플로우와</a:t>
            </a:r>
            <a:r>
              <a:rPr lang="ko-KR" altLang="en-US" dirty="0"/>
              <a:t> 상당히 유사합니다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주목할만한</a:t>
            </a:r>
            <a:r>
              <a:rPr lang="ko-KR" altLang="en-US" dirty="0"/>
              <a:t> 차이가 있다면</a:t>
            </a:r>
            <a:endParaRPr lang="en-US" altLang="ko-KR" dirty="0"/>
          </a:p>
          <a:p>
            <a:r>
              <a:rPr lang="ko-KR" altLang="en-US" dirty="0"/>
              <a:t>아까 </a:t>
            </a:r>
            <a:r>
              <a:rPr lang="ko-KR" altLang="en-US" dirty="0" err="1"/>
              <a:t>텐서플로우는</a:t>
            </a:r>
            <a:r>
              <a:rPr lang="ko-KR" altLang="en-US" dirty="0"/>
              <a:t> </a:t>
            </a:r>
            <a:r>
              <a:rPr lang="en-US" altLang="ko-KR" dirty="0" err="1"/>
              <a:t>tf.layer</a:t>
            </a:r>
            <a:r>
              <a:rPr lang="ko-KR" altLang="en-US" dirty="0"/>
              <a:t>이나 </a:t>
            </a:r>
            <a:r>
              <a:rPr lang="ko-KR" altLang="en-US" dirty="0" err="1"/>
              <a:t>케라스같은</a:t>
            </a:r>
            <a:r>
              <a:rPr lang="ko-KR" altLang="en-US" dirty="0"/>
              <a:t> </a:t>
            </a:r>
            <a:r>
              <a:rPr lang="en-US" altLang="ko-KR" dirty="0"/>
              <a:t>high level </a:t>
            </a:r>
            <a:r>
              <a:rPr lang="ko-KR" altLang="en-US" dirty="0"/>
              <a:t>모듈을 </a:t>
            </a:r>
            <a:r>
              <a:rPr lang="ko-KR" altLang="en-US" dirty="0" err="1"/>
              <a:t>선택했었잖아요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ko-KR" altLang="en-US" dirty="0" err="1"/>
              <a:t>파이토치는</a:t>
            </a:r>
            <a:r>
              <a:rPr lang="ko-KR" altLang="en-US" dirty="0"/>
              <a:t> 이미 고수준 </a:t>
            </a:r>
            <a:r>
              <a:rPr lang="en-US" altLang="ko-KR" dirty="0"/>
              <a:t>abstraction</a:t>
            </a:r>
            <a:r>
              <a:rPr lang="ko-KR" altLang="en-US" dirty="0"/>
              <a:t>을 내장하고 있기 때문에</a:t>
            </a:r>
            <a:endParaRPr lang="en-US" altLang="ko-KR" dirty="0"/>
          </a:p>
          <a:p>
            <a:r>
              <a:rPr lang="ko-KR" altLang="en-US" dirty="0"/>
              <a:t>어떤 모듈을 </a:t>
            </a:r>
            <a:r>
              <a:rPr lang="ko-KR" altLang="en-US" dirty="0" err="1"/>
              <a:t>선택해야할지</a:t>
            </a:r>
            <a:r>
              <a:rPr lang="ko-KR" altLang="en-US" dirty="0"/>
              <a:t> 고민하지 않아도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그냥 </a:t>
            </a:r>
            <a:r>
              <a:rPr lang="en-US" altLang="ko-KR" dirty="0"/>
              <a:t>module </a:t>
            </a:r>
            <a:r>
              <a:rPr lang="ko-KR" altLang="en-US" dirty="0"/>
              <a:t>객체를 쓰면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7189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파이토치는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numpy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코드와 유사합니다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sz="12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7023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cuda</a:t>
            </a:r>
            <a:r>
              <a:rPr lang="ko-KR" altLang="en-US" dirty="0"/>
              <a:t>로 </a:t>
            </a:r>
            <a:r>
              <a:rPr lang="en-US" altLang="ko-KR" dirty="0"/>
              <a:t>data type</a:t>
            </a:r>
            <a:r>
              <a:rPr lang="ko-KR" altLang="en-US" dirty="0"/>
              <a:t>만 바꾸면 </a:t>
            </a:r>
            <a:r>
              <a:rPr lang="en-US" altLang="ko-KR" dirty="0" err="1"/>
              <a:t>gpu</a:t>
            </a:r>
            <a:r>
              <a:rPr lang="ko-KR" altLang="en-US" dirty="0"/>
              <a:t>에서 실행이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6399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정리하자면 </a:t>
            </a:r>
            <a:r>
              <a:rPr lang="en-US" altLang="ko-KR" dirty="0" err="1"/>
              <a:t>pytorch</a:t>
            </a:r>
            <a:r>
              <a:rPr lang="ko-KR" altLang="en-US" dirty="0"/>
              <a:t>의 </a:t>
            </a:r>
            <a:r>
              <a:rPr lang="en-US" altLang="ko-KR" dirty="0"/>
              <a:t>tensor</a:t>
            </a:r>
            <a:r>
              <a:rPr lang="ko-KR" altLang="en-US" dirty="0"/>
              <a:t>는 코드가 </a:t>
            </a:r>
            <a:r>
              <a:rPr lang="ko-KR" altLang="en-US" dirty="0" err="1"/>
              <a:t>넘파이랑</a:t>
            </a:r>
            <a:r>
              <a:rPr lang="ko-KR" altLang="en-US" dirty="0"/>
              <a:t> 비슷하지만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사용이 가능합니다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45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딥러닝에서는</a:t>
            </a:r>
            <a:r>
              <a:rPr lang="ko-KR" altLang="en-US" dirty="0"/>
              <a:t> 대부분 </a:t>
            </a:r>
            <a:r>
              <a:rPr lang="en-US" altLang="ko-KR" dirty="0"/>
              <a:t>NVIDIA</a:t>
            </a:r>
            <a:r>
              <a:rPr lang="ko-KR" altLang="en-US" dirty="0"/>
              <a:t> 그래픽카드를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5688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파이토치의</a:t>
            </a:r>
            <a:r>
              <a:rPr lang="ko-KR" altLang="en-US" dirty="0"/>
              <a:t> 추상화 </a:t>
            </a:r>
            <a:r>
              <a:rPr lang="en-US" altLang="ko-KR" dirty="0"/>
              <a:t>level</a:t>
            </a:r>
            <a:r>
              <a:rPr lang="ko-KR" altLang="en-US" dirty="0"/>
              <a:t>중 </a:t>
            </a:r>
            <a:r>
              <a:rPr lang="en-US" altLang="ko-KR" dirty="0"/>
              <a:t>2</a:t>
            </a:r>
            <a:r>
              <a:rPr lang="ko-KR" altLang="en-US" dirty="0"/>
              <a:t>번째는 </a:t>
            </a:r>
            <a:r>
              <a:rPr lang="en-US" altLang="ko-KR" dirty="0" err="1"/>
              <a:t>variabl</a:t>
            </a:r>
            <a:r>
              <a:rPr lang="ko-KR" altLang="en-US" dirty="0"/>
              <a:t>인데요</a:t>
            </a:r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/>
              <a:t>computational </a:t>
            </a:r>
            <a:r>
              <a:rPr lang="ko-KR" altLang="en-US" dirty="0"/>
              <a:t>그래프를 만들어주고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Gradient</a:t>
            </a:r>
            <a:r>
              <a:rPr lang="ko-KR" altLang="en-US" dirty="0"/>
              <a:t>를 자동으로 계산하는 목적으로 주로 이용합니다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gradient</a:t>
            </a:r>
            <a:r>
              <a:rPr lang="ko-KR" altLang="en-US" dirty="0"/>
              <a:t>를 자동으로 계산하는 것을 </a:t>
            </a:r>
            <a:r>
              <a:rPr lang="en-US" altLang="ko-KR" dirty="0" err="1"/>
              <a:t>autograd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0870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402590">
              <a:lnSpc>
                <a:spcPct val="100699"/>
              </a:lnSpc>
              <a:spcBef>
                <a:spcPts val="85"/>
              </a:spcBef>
            </a:pPr>
            <a:r>
              <a:rPr lang="ko-KR" altLang="en-US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파이토치의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Tensor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과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Variable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은 같은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API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가지고 있기 때문에</a:t>
            </a:r>
            <a:endParaRPr lang="en-US" altLang="ko-KR" sz="12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402590">
              <a:lnSpc>
                <a:spcPct val="100699"/>
              </a:lnSpc>
              <a:spcBef>
                <a:spcPts val="85"/>
              </a:spcBef>
            </a:pP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Tensor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로 동작하는 것들은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variable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로 만들 수 있다는 특징이 있습니다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sz="12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2663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선언 단계에서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 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계산할 것인지 결정이 가능합니다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파란색 부분이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계산하겠다고 하는 겁니다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2040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 </a:t>
            </a:r>
            <a:r>
              <a:rPr lang="ko-KR" altLang="en-US" dirty="0"/>
              <a:t>계산 부분이고요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3177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</a:t>
            </a:r>
            <a:r>
              <a:rPr lang="ko-KR" altLang="en-US" dirty="0"/>
              <a:t>를 </a:t>
            </a:r>
            <a:r>
              <a:rPr lang="en-US" altLang="ko-KR" dirty="0" err="1"/>
              <a:t>autograd</a:t>
            </a:r>
            <a:r>
              <a:rPr lang="ko-KR" altLang="en-US" dirty="0"/>
              <a:t>에서는 자동으로 계산해주는 것 이외에는 모두 비슷합니다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5400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파이토치에서는</a:t>
            </a:r>
            <a:r>
              <a:rPr lang="ko-KR" altLang="en-US" dirty="0"/>
              <a:t> </a:t>
            </a:r>
            <a:r>
              <a:rPr lang="en-US" altLang="ko-KR" dirty="0" err="1"/>
              <a:t>autograd</a:t>
            </a:r>
            <a:r>
              <a:rPr lang="ko-KR" altLang="en-US" dirty="0"/>
              <a:t>를 사용자가 직접 </a:t>
            </a:r>
            <a:r>
              <a:rPr lang="ko-KR" altLang="en-US" dirty="0" err="1"/>
              <a:t>정의하는것이</a:t>
            </a:r>
            <a:r>
              <a:rPr lang="ko-KR" altLang="en-US" dirty="0"/>
              <a:t> 가능합니다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 err="1"/>
              <a:t>relu</a:t>
            </a:r>
            <a:r>
              <a:rPr lang="ko-KR" altLang="en-US" dirty="0"/>
              <a:t>를 정의하고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7501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정의한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en-US" altLang="ko-KR" dirty="0" err="1"/>
              <a:t>autograd</a:t>
            </a:r>
            <a:r>
              <a:rPr lang="en-US" altLang="ko-KR" dirty="0"/>
              <a:t> function</a:t>
            </a:r>
            <a:r>
              <a:rPr lang="ko-KR" altLang="en-US" dirty="0"/>
              <a:t>을 </a:t>
            </a:r>
            <a:r>
              <a:rPr lang="en-US" altLang="ko-KR" dirty="0"/>
              <a:t>computational </a:t>
            </a:r>
            <a:r>
              <a:rPr lang="ko-KR" altLang="en-US" dirty="0"/>
              <a:t>그래프에 적용이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2682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644525">
              <a:lnSpc>
                <a:spcPct val="100699"/>
              </a:lnSpc>
              <a:spcBef>
                <a:spcPts val="85"/>
              </a:spcBef>
            </a:pPr>
            <a:r>
              <a:rPr lang="en-US" altLang="ko-KR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Tensorflow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 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high-level API: </a:t>
            </a:r>
            <a:r>
              <a:rPr lang="en-US" altLang="ko-KR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keras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tf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-layer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등등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…</a:t>
            </a:r>
          </a:p>
          <a:p>
            <a:pPr marL="12700" marR="644525">
              <a:lnSpc>
                <a:spcPct val="100699"/>
              </a:lnSpc>
              <a:spcBef>
                <a:spcPts val="85"/>
              </a:spcBef>
            </a:pPr>
            <a:endParaRPr lang="en-US" altLang="ko-KR" sz="12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644525">
              <a:lnSpc>
                <a:spcPct val="100699"/>
              </a:lnSpc>
              <a:spcBef>
                <a:spcPts val="85"/>
              </a:spcBef>
            </a:pPr>
            <a:r>
              <a:rPr lang="ko-KR" altLang="en-US" sz="12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파이토치는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200" b="1" spc="-5" dirty="0" err="1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nn</a:t>
            </a: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이거 하나</a:t>
            </a:r>
            <a:r>
              <a:rPr lang="en-US" altLang="ko-KR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!</a:t>
            </a:r>
            <a:endParaRPr lang="ko-KR" altLang="en-US" sz="12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0488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정의부분은 </a:t>
            </a:r>
            <a:r>
              <a:rPr lang="ko-KR" altLang="en-US" dirty="0" err="1"/>
              <a:t>케라스와</a:t>
            </a:r>
            <a:r>
              <a:rPr lang="ko-KR" altLang="en-US" dirty="0"/>
              <a:t> 유사하고요</a:t>
            </a:r>
            <a:endParaRPr lang="en-US" altLang="ko-KR" dirty="0"/>
          </a:p>
          <a:p>
            <a:r>
              <a:rPr lang="en-US" altLang="ko-KR" dirty="0" err="1"/>
              <a:t>Nn</a:t>
            </a:r>
            <a:r>
              <a:rPr lang="ko-KR" altLang="en-US" dirty="0"/>
              <a:t>도 </a:t>
            </a:r>
            <a:r>
              <a:rPr lang="en-US" altLang="ko-KR" dirty="0"/>
              <a:t>loss function</a:t>
            </a:r>
            <a:r>
              <a:rPr lang="ko-KR" altLang="en-US" dirty="0"/>
              <a:t>을 가져와서 사용하는게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4404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한줄로</a:t>
            </a:r>
            <a:r>
              <a:rPr lang="ko-KR" altLang="en-US" dirty="0"/>
              <a:t> </a:t>
            </a:r>
            <a:r>
              <a:rPr lang="en-US" altLang="ko-KR" dirty="0"/>
              <a:t>forward pass </a:t>
            </a:r>
            <a:r>
              <a:rPr lang="ko-KR" altLang="en-US" dirty="0"/>
              <a:t>구현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641D-C850-4F21-B581-7E348271E784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80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8EBBD-48C2-4FD1-8747-D67AD467B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72CE77-3BD3-4074-B1D3-6DA367025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4DCAD-2D30-4D5F-A836-32621AA1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4D941-B60B-43B3-90E8-E6E6F5C92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D4C6AB-3B03-4396-A73D-EF78CC3F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2835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BACA4-533E-4156-867E-FCE61CC3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18CCE8-890B-41CA-BBFE-188BBF501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363E49-C618-41C2-A756-78309FEC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D5BD2-963D-42DE-8818-CD63B234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2AF02-51E1-4580-93BB-3E8420F3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5470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1FC609-B584-4452-8574-33630B09B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E19B7D-D5BC-401A-9817-4A0A93072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4970D-3526-4BC8-B9E6-94C945C2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2AE20-D744-4911-B2AC-3738EB6E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311DF2-9162-4ED3-9373-01B365E4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9327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타이포_팩토리 M" panose="02020503020101020101" pitchFamily="18" charset="-127"/>
                <a:cs typeface="Arial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7930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574" y="145286"/>
            <a:ext cx="881685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타이포_팩토리 M" panose="020205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타이포_팩토리 M" panose="02020503020101020101" pitchFamily="18" charset="-12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9767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타이포_팩토리 M" panose="02020503020101020101" pitchFamily="18" charset="-127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0724" y="1383862"/>
            <a:ext cx="38303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타이포_팩토리 M" panose="02020503020101020101" pitchFamily="18" charset="-127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타이포_팩토리 M" panose="02020503020101020101" pitchFamily="18" charset="-12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1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BBA94-9152-48C6-9673-497A509D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E88B5-CFA5-4563-ABDF-BA3DF9034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969E0A-FC01-4A3A-A286-CEC8C4DC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13C1D-27BA-41E3-A9BD-4CAAE161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17138-8447-4F42-A414-DB697A31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65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94ACD-124A-4D72-9020-EF060FB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2DBD9-AD91-4E12-BC69-4F9C9F0A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6D036-F8E8-4F92-AF3C-75406426D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35935D-DDFA-4245-88F4-5E623C0A1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2B357-F135-48A4-8CC9-F50836CE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512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E4438-8338-4A50-96D2-0FCB910B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0A2E1-EA6E-4C83-868E-372243B49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E24F67-7510-4384-8C6F-92E242126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3B4EBE-4AD1-47EC-96DA-28AA17F0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E1055-F3AA-47FE-9E40-4543020F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4C1157-4364-4D6C-8E37-08A8E7EC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6288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A4954-3B9C-4682-9FB8-04543F85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8E447-C6A6-4B1C-BB4F-B6767B8E8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EED9E0-E897-437F-8C6A-66E810918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5E5799-6CB0-4646-9D4B-47737F66D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16D502-9C03-42EC-BDD9-495CC4A698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F1700C-9FDE-430B-860B-9F66D48F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DE9E18-B537-4348-991C-4E217E17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C291D7-8963-4755-B446-9D62A983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824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C6516-E5C5-4CB4-A91D-048B4397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08FA2E-0F01-4487-B9C5-1EC319B6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8580FB-CE96-4D3F-9A66-3DE7A76E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BE8618-631B-4D3B-942F-DBF218DB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304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F2051C-AE4B-4342-B45C-11999EEDC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B70748-ADF1-4C00-899D-813B35F0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F9FB87-2D97-414D-97DC-41B4F2BB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0859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1DDE0-FAF1-42D8-8B8B-087FCAFE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EFEEF-5D35-45F9-BE48-8278AA2C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13D1B3-5D5A-492B-986F-A35B41F0B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30FF81-A9D4-42F7-9DAB-67029FBE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4AF03C-712F-4A57-9FC7-FAB3B586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CD03A-B866-4470-BFED-80C73A4E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1068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27017-248B-4C26-8D47-752064423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B76CB9-5B15-4846-BA34-3D441B396E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E7FF7D-9406-4413-88F0-7F922B7B8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8CB78-BF12-4601-B0F0-A0B1CB05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7/31/2020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BB29AC-546F-4160-852E-D37DD2D77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8EE5B6-8B13-442A-85F7-45E8414A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08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0A434C-EF47-422A-BE06-F331CC4E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C79E9-C849-4286-B235-1153DF007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C363B0-C612-42F3-BD7F-BE613B56B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타이포_팩토리 M" panose="02020503020101020101" pitchFamily="18" charset="-127"/>
              </a:defRPr>
            </a:lvl1pPr>
          </a:lstStyle>
          <a:p>
            <a:fld id="{48A87A34-81AB-432B-8DAE-1953F412C126}" type="datetimeFigureOut">
              <a:rPr lang="en-US" smtClean="0"/>
              <a:pPr/>
              <a:t>7/31/2020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59B474-C303-459C-91CE-D5F8D2C0F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타이포_팩토리 M" panose="0202050302010102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F241D-1CA2-42A9-928E-2DD9D3272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타이포_팩토리 M" panose="02020503020101020101" pitchFamily="18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bg object 16">
            <a:extLst>
              <a:ext uri="{FF2B5EF4-FFF2-40B4-BE49-F238E27FC236}">
                <a16:creationId xmlns:a16="http://schemas.microsoft.com/office/drawing/2014/main" id="{2F381E2C-92CF-4C49-A0EA-B6A05AA39B1C}"/>
              </a:ext>
            </a:extLst>
          </p:cNvPr>
          <p:cNvSpPr/>
          <p:nvPr userDrawn="1"/>
        </p:nvSpPr>
        <p:spPr>
          <a:xfrm>
            <a:off x="0" y="4891683"/>
            <a:ext cx="9144000" cy="292952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81" y="0"/>
                </a:lnTo>
                <a:lnTo>
                  <a:pt x="9143981" y="519373"/>
                </a:lnTo>
                <a:lnTo>
                  <a:pt x="0" y="5193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C1085-7C73-449E-A7F1-7002CCD9DFB2}"/>
              </a:ext>
            </a:extLst>
          </p:cNvPr>
          <p:cNvSpPr txBox="1"/>
          <p:nvPr userDrawn="1"/>
        </p:nvSpPr>
        <p:spPr>
          <a:xfrm>
            <a:off x="7904799" y="4876858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F35226E-2EEA-4434-AFCB-A94FCE418F47}" type="slidenum">
              <a:rPr lang="ko-KR" altLang="en-US" sz="1400" smtClean="0">
                <a:solidFill>
                  <a:schemeClr val="bg1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‹#›</a:t>
            </a:fld>
            <a:endParaRPr lang="ko-KR" altLang="en-US" sz="1400" dirty="0">
              <a:solidFill>
                <a:schemeClr val="bg1"/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69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타이포_팩토리 M" panose="02020503020101020101" pitchFamily="18" charset="-127"/>
          <a:ea typeface="타이포_팩토리 M" panose="02020503020101020101" pitchFamily="18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타이포_팩토리 M" panose="02020503020101020101" pitchFamily="18" charset="-127"/>
          <a:ea typeface="타이포_팩토리 M" panose="0202050302010102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타이포_팩토리 M" panose="02020503020101020101" pitchFamily="18" charset="-127"/>
          <a:ea typeface="타이포_팩토리 M" panose="0202050302010102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타이포_팩토리 M" panose="02020503020101020101" pitchFamily="18" charset="-127"/>
          <a:ea typeface="타이포_팩토리 M" panose="0202050302010102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타이포_팩토리 M" panose="02020503020101020101" pitchFamily="18" charset="-127"/>
          <a:ea typeface="타이포_팩토리 M" panose="0202050302010102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타이포_팩토리 M" panose="02020503020101020101" pitchFamily="18" charset="-127"/>
          <a:ea typeface="타이포_팩토리 M" panose="0202050302010102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emf"/><Relationship Id="rId5" Type="http://schemas.openxmlformats.org/officeDocument/2006/relationships/customXml" Target="../ink/ink33.xml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1.emf"/><Relationship Id="rId5" Type="http://schemas.openxmlformats.org/officeDocument/2006/relationships/customXml" Target="../ink/ink34.xml"/><Relationship Id="rId4" Type="http://schemas.openxmlformats.org/officeDocument/2006/relationships/hyperlink" Target="https://github.com/pytorch/vision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github.com/facebookresearch/visdom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image" Target="../media/image156.jpg"/><Relationship Id="rId7" Type="http://schemas.openxmlformats.org/officeDocument/2006/relationships/customXml" Target="../ink/ink35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jp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69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customXml" Target="../ink/ink36.xml"/><Relationship Id="rId5" Type="http://schemas.openxmlformats.org/officeDocument/2006/relationships/image" Target="../media/image163.png"/><Relationship Id="rId10" Type="http://schemas.openxmlformats.org/officeDocument/2006/relationships/image" Target="../media/image168.jp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7" Type="http://schemas.openxmlformats.org/officeDocument/2006/relationships/image" Target="../media/image171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5" Type="http://schemas.openxmlformats.org/officeDocument/2006/relationships/image" Target="../media/image158.png"/><Relationship Id="rId4" Type="http://schemas.openxmlformats.org/officeDocument/2006/relationships/image" Target="../media/image170.jp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fold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jpg"/><Relationship Id="rId4" Type="http://schemas.openxmlformats.org/officeDocument/2006/relationships/image" Target="../media/image17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85bb397acfd383a676c125c75d877642d6b39ff6/tools/convert_imageset.cpp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3.emf"/><Relationship Id="rId5" Type="http://schemas.openxmlformats.org/officeDocument/2006/relationships/customXml" Target="../ink/ink38.xml"/><Relationship Id="rId4" Type="http://schemas.openxmlformats.org/officeDocument/2006/relationships/image" Target="../media/image182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aimingHe/deep-residual-networks/blob/master/prototxt/ResNet-152-deploy.prototxt" TargetMode="External"/><Relationship Id="rId4" Type="http://schemas.openxmlformats.org/officeDocument/2006/relationships/image" Target="../media/image185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85bb397acfd383a676c125c75d877642d6b39ff6/src/caffe/proto/caffe.proto#L92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tools/caffe.cpp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emf"/><Relationship Id="rId5" Type="http://schemas.openxmlformats.org/officeDocument/2006/relationships/customXml" Target="../ink/ink41.xml"/><Relationship Id="rId4" Type="http://schemas.openxmlformats.org/officeDocument/2006/relationships/image" Target="../media/image188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emf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3.emf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7.png"/><Relationship Id="rId3" Type="http://schemas.openxmlformats.org/officeDocument/2006/relationships/image" Target="../media/image20.jp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42.emf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customXml" Target="../ink/ink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6.jpg"/><Relationship Id="rId7" Type="http://schemas.openxmlformats.org/officeDocument/2006/relationships/image" Target="../media/image51.png"/><Relationship Id="rId12" Type="http://schemas.openxmlformats.org/officeDocument/2006/relationships/image" Target="../media/image6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6.xml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6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jpg"/><Relationship Id="rId5" Type="http://schemas.openxmlformats.org/officeDocument/2006/relationships/image" Target="../media/image50.png"/><Relationship Id="rId10" Type="http://schemas.openxmlformats.org/officeDocument/2006/relationships/image" Target="../media/image57.jp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57.jp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2.em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57.jp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5.emf"/><Relationship Id="rId3" Type="http://schemas.openxmlformats.org/officeDocument/2006/relationships/image" Target="../media/image66.jpg"/><Relationship Id="rId7" Type="http://schemas.openxmlformats.org/officeDocument/2006/relationships/image" Target="../media/image61.png"/><Relationship Id="rId12" Type="http://schemas.openxmlformats.org/officeDocument/2006/relationships/customXml" Target="../ink/ink8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7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image" Target="../media/image57.jpg"/><Relationship Id="rId7" Type="http://schemas.openxmlformats.org/officeDocument/2006/relationships/image" Target="../media/image5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62.png"/><Relationship Id="rId5" Type="http://schemas.openxmlformats.org/officeDocument/2006/relationships/image" Target="../media/image68.jpg"/><Relationship Id="rId15" Type="http://schemas.openxmlformats.org/officeDocument/2006/relationships/image" Target="../media/image77.emf"/><Relationship Id="rId10" Type="http://schemas.openxmlformats.org/officeDocument/2006/relationships/image" Target="../media/image61.png"/><Relationship Id="rId4" Type="http://schemas.openxmlformats.org/officeDocument/2006/relationships/image" Target="../media/image66.jpg"/><Relationship Id="rId9" Type="http://schemas.openxmlformats.org/officeDocument/2006/relationships/image" Target="../media/image60.png"/><Relationship Id="rId14" Type="http://schemas.openxmlformats.org/officeDocument/2006/relationships/customXml" Target="../ink/ink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image" Target="../media/image57.jpg"/><Relationship Id="rId7" Type="http://schemas.openxmlformats.org/officeDocument/2006/relationships/image" Target="../media/image5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62.png"/><Relationship Id="rId5" Type="http://schemas.openxmlformats.org/officeDocument/2006/relationships/image" Target="../media/image68.jpg"/><Relationship Id="rId15" Type="http://schemas.openxmlformats.org/officeDocument/2006/relationships/image" Target="../media/image77.emf"/><Relationship Id="rId10" Type="http://schemas.openxmlformats.org/officeDocument/2006/relationships/image" Target="../media/image61.png"/><Relationship Id="rId4" Type="http://schemas.openxmlformats.org/officeDocument/2006/relationships/image" Target="../media/image66.jpg"/><Relationship Id="rId9" Type="http://schemas.openxmlformats.org/officeDocument/2006/relationships/image" Target="../media/image60.png"/><Relationship Id="rId14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9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9.jp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70.png"/><Relationship Id="rId9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9.jp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71.png"/><Relationship Id="rId9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82.emf"/><Relationship Id="rId3" Type="http://schemas.openxmlformats.org/officeDocument/2006/relationships/image" Target="../media/image69.jpg"/><Relationship Id="rId7" Type="http://schemas.openxmlformats.org/officeDocument/2006/relationships/image" Target="../media/image60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72.png"/><Relationship Id="rId9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12.xml"/><Relationship Id="rId3" Type="http://schemas.openxmlformats.org/officeDocument/2006/relationships/image" Target="../media/image69.jp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3.png"/><Relationship Id="rId5" Type="http://schemas.openxmlformats.org/officeDocument/2006/relationships/image" Target="../media/image74.png"/><Relationship Id="rId15" Type="http://schemas.openxmlformats.org/officeDocument/2006/relationships/customXml" Target="../ink/ink13.xml"/><Relationship Id="rId10" Type="http://schemas.openxmlformats.org/officeDocument/2006/relationships/image" Target="../media/image62.png"/><Relationship Id="rId4" Type="http://schemas.openxmlformats.org/officeDocument/2006/relationships/image" Target="../media/image73.jpg"/><Relationship Id="rId9" Type="http://schemas.openxmlformats.org/officeDocument/2006/relationships/image" Target="../media/image61.png"/><Relationship Id="rId14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jpg"/><Relationship Id="rId4" Type="http://schemas.openxmlformats.org/officeDocument/2006/relationships/image" Target="../media/image56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licenses/by/2.0/deed.en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76.jpg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99.emf"/><Relationship Id="rId5" Type="http://schemas.openxmlformats.org/officeDocument/2006/relationships/image" Target="../media/image96.emf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9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87.jpg"/><Relationship Id="rId7" Type="http://schemas.openxmlformats.org/officeDocument/2006/relationships/customXml" Target="../ink/ink19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customXml" Target="../ink/ink18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emf"/><Relationship Id="rId5" Type="http://schemas.openxmlformats.org/officeDocument/2006/relationships/customXml" Target="../ink/ink20.xml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102.jpg"/><Relationship Id="rId7" Type="http://schemas.openxmlformats.org/officeDocument/2006/relationships/image" Target="../media/image124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2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emf"/><Relationship Id="rId5" Type="http://schemas.openxmlformats.org/officeDocument/2006/relationships/customXml" Target="../ink/ink24.xml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5" Type="http://schemas.openxmlformats.org/officeDocument/2006/relationships/customXml" Target="../ink/ink25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get_started/tflearn" TargetMode="External"/><Relationship Id="rId3" Type="http://schemas.openxmlformats.org/officeDocument/2006/relationships/hyperlink" Target="https://keras.io/" TargetMode="External"/><Relationship Id="rId7" Type="http://schemas.openxmlformats.org/officeDocument/2006/relationships/hyperlink" Target="https://github.com/tensorflow/models/tree/master/inception/inception/slim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api_docs/python/tf/layers" TargetMode="External"/><Relationship Id="rId5" Type="http://schemas.openxmlformats.org/officeDocument/2006/relationships/hyperlink" Target="http://tensorlayer.readthedocs.io/en/latest/" TargetMode="External"/><Relationship Id="rId4" Type="http://schemas.openxmlformats.org/officeDocument/2006/relationships/hyperlink" Target="http://tflearn.org/" TargetMode="External"/><Relationship Id="rId9" Type="http://schemas.openxmlformats.org/officeDocument/2006/relationships/hyperlink" Target="https://github.com/google/prettytensor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get_started/tflearn" TargetMode="External"/><Relationship Id="rId3" Type="http://schemas.openxmlformats.org/officeDocument/2006/relationships/hyperlink" Target="https://keras.io/" TargetMode="External"/><Relationship Id="rId7" Type="http://schemas.openxmlformats.org/officeDocument/2006/relationships/hyperlink" Target="https://github.com/tensorflow/models/tree/master/inception/inception/sli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api_docs/python/tf/layers" TargetMode="External"/><Relationship Id="rId5" Type="http://schemas.openxmlformats.org/officeDocument/2006/relationships/hyperlink" Target="http://tensorlayer.readthedocs.io/en/latest/" TargetMode="External"/><Relationship Id="rId10" Type="http://schemas.openxmlformats.org/officeDocument/2006/relationships/image" Target="../media/image107.png"/><Relationship Id="rId4" Type="http://schemas.openxmlformats.org/officeDocument/2006/relationships/hyperlink" Target="http://tflearn.org/" TargetMode="External"/><Relationship Id="rId9" Type="http://schemas.openxmlformats.org/officeDocument/2006/relationships/hyperlink" Target="https://github.com/google/prettytensor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tensorlayer.readthedocs.io/en/latest/" TargetMode="External"/><Relationship Id="rId3" Type="http://schemas.openxmlformats.org/officeDocument/2006/relationships/hyperlink" Target="https://www.tensorflow.org/api_docs/python/tf/layers" TargetMode="External"/><Relationship Id="rId7" Type="http://schemas.openxmlformats.org/officeDocument/2006/relationships/hyperlink" Target="http://tflearn.org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" TargetMode="External"/><Relationship Id="rId5" Type="http://schemas.openxmlformats.org/officeDocument/2006/relationships/hyperlink" Target="https://www.tensorflow.org/get_started/tflearn" TargetMode="External"/><Relationship Id="rId10" Type="http://schemas.openxmlformats.org/officeDocument/2006/relationships/hyperlink" Target="https://github.com/google/prettytensor" TargetMode="External"/><Relationship Id="rId4" Type="http://schemas.openxmlformats.org/officeDocument/2006/relationships/hyperlink" Target="https://github.com/tensorflow/models/tree/master/inception/inception/slim" TargetMode="External"/><Relationship Id="rId9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tensorlayer.readthedocs.io/en/latest/" TargetMode="External"/><Relationship Id="rId3" Type="http://schemas.openxmlformats.org/officeDocument/2006/relationships/hyperlink" Target="https://www.tensorflow.org/api_docs/python/tf/layers" TargetMode="External"/><Relationship Id="rId7" Type="http://schemas.openxmlformats.org/officeDocument/2006/relationships/hyperlink" Target="http://tflearn.org/" TargetMode="External"/><Relationship Id="rId12" Type="http://schemas.openxmlformats.org/officeDocument/2006/relationships/hyperlink" Target="https://github.com/deepmind/sonnet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" TargetMode="External"/><Relationship Id="rId11" Type="http://schemas.openxmlformats.org/officeDocument/2006/relationships/image" Target="../media/image108.png"/><Relationship Id="rId5" Type="http://schemas.openxmlformats.org/officeDocument/2006/relationships/hyperlink" Target="https://www.tensorflow.org/get_started/tflearn" TargetMode="External"/><Relationship Id="rId10" Type="http://schemas.openxmlformats.org/officeDocument/2006/relationships/hyperlink" Target="https://github.com/google/prettytensor" TargetMode="External"/><Relationship Id="rId4" Type="http://schemas.openxmlformats.org/officeDocument/2006/relationships/hyperlink" Target="https://github.com/tensorflow/models/tree/master/inception/inception/slim" TargetMode="External"/><Relationship Id="rId9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slim/nets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github.com/fchollet/deep-learning-model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.jpg"/><Relationship Id="rId4" Type="http://schemas.openxmlformats.org/officeDocument/2006/relationships/image" Target="../media/image115.png"/><Relationship Id="rId9" Type="http://schemas.openxmlformats.org/officeDocument/2006/relationships/hyperlink" Target="https://www.tensorflow.org/deploy/distributed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122.jpg"/><Relationship Id="rId7" Type="http://schemas.openxmlformats.org/officeDocument/2006/relationships/image" Target="../media/image148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150.emf"/><Relationship Id="rId5" Type="http://schemas.openxmlformats.org/officeDocument/2006/relationships/image" Target="../media/image147.emf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149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3.emf"/><Relationship Id="rId5" Type="http://schemas.openxmlformats.org/officeDocument/2006/relationships/customXml" Target="../ink/ink30.xml"/><Relationship Id="rId4" Type="http://schemas.openxmlformats.org/officeDocument/2006/relationships/image" Target="../media/image1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130.jpg"/><Relationship Id="rId7" Type="http://schemas.openxmlformats.org/officeDocument/2006/relationships/image" Target="../media/image133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132.png"/><Relationship Id="rId4" Type="http://schemas.openxmlformats.org/officeDocument/2006/relationships/image" Target="../media/image131.jpg"/><Relationship Id="rId9" Type="http://schemas.openxmlformats.org/officeDocument/2006/relationships/image" Target="../media/image134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022" y="1581150"/>
            <a:ext cx="751395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0"/>
              </a:spcBef>
            </a:pPr>
            <a:r>
              <a:rPr sz="4800" spc="20" dirty="0">
                <a:ea typeface="타이포_팩토리 M" panose="02020503020101020101" pitchFamily="18" charset="-127"/>
              </a:rPr>
              <a:t>Lecture</a:t>
            </a:r>
            <a:r>
              <a:rPr sz="4800" spc="-20" dirty="0">
                <a:ea typeface="타이포_팩토리 M" panose="02020503020101020101" pitchFamily="18" charset="-127"/>
              </a:rPr>
              <a:t> </a:t>
            </a:r>
            <a:r>
              <a:rPr sz="4800" spc="-5" dirty="0">
                <a:ea typeface="타이포_팩토리 M" panose="02020503020101020101" pitchFamily="18" charset="-127"/>
              </a:rPr>
              <a:t>8:</a:t>
            </a:r>
            <a:endParaRPr sz="4800" dirty="0">
              <a:ea typeface="타이포_팩토리 M" panose="02020503020101020101" pitchFamily="18" charset="-127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4800" spc="-30" dirty="0">
                <a:ea typeface="타이포_팩토리 M" panose="02020503020101020101" pitchFamily="18" charset="-127"/>
              </a:rPr>
              <a:t>Deep </a:t>
            </a:r>
            <a:r>
              <a:rPr sz="4800" spc="-20" dirty="0">
                <a:ea typeface="타이포_팩토리 M" panose="02020503020101020101" pitchFamily="18" charset="-127"/>
              </a:rPr>
              <a:t>Learning</a:t>
            </a:r>
            <a:r>
              <a:rPr sz="4800" spc="-35" dirty="0">
                <a:ea typeface="타이포_팩토리 M" panose="02020503020101020101" pitchFamily="18" charset="-127"/>
              </a:rPr>
              <a:t> </a:t>
            </a:r>
            <a:r>
              <a:rPr sz="4800" spc="25" dirty="0">
                <a:ea typeface="타이포_팩토리 M" panose="02020503020101020101" pitchFamily="18" charset="-127"/>
              </a:rPr>
              <a:t>Software</a:t>
            </a:r>
            <a:endParaRPr sz="4800" dirty="0">
              <a:ea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69" y="1733550"/>
            <a:ext cx="3073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/>
              <a:t>NVIDIA</a:t>
            </a:r>
            <a:endParaRPr sz="7200" dirty="0"/>
          </a:p>
        </p:txBody>
      </p:sp>
      <p:sp>
        <p:nvSpPr>
          <p:cNvPr id="3" name="object 3"/>
          <p:cNvSpPr txBox="1"/>
          <p:nvPr/>
        </p:nvSpPr>
        <p:spPr>
          <a:xfrm>
            <a:off x="6400800" y="1733550"/>
            <a:ext cx="230781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latin typeface="타이포_팩토리 M" panose="02020503020101020101" pitchFamily="18" charset="-127"/>
                <a:cs typeface="Arial"/>
              </a:rPr>
              <a:t>AMD</a:t>
            </a:r>
            <a:endParaRPr sz="7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C3EBEE7-6449-45C5-A3D9-055F50E11328}"/>
              </a:ext>
            </a:extLst>
          </p:cNvPr>
          <p:cNvSpPr txBox="1">
            <a:spLocks/>
          </p:cNvSpPr>
          <p:nvPr/>
        </p:nvSpPr>
        <p:spPr>
          <a:xfrm>
            <a:off x="368389" y="1715276"/>
            <a:ext cx="3616960" cy="1157368"/>
          </a:xfrm>
          <a:prstGeom prst="rect">
            <a:avLst/>
          </a:prstGeom>
          <a:ln w="76199">
            <a:solidFill>
              <a:srgbClr val="38751C"/>
            </a:solidFill>
          </a:ln>
        </p:spPr>
        <p:txBody>
          <a:bodyPr vert="horz" wrap="square" lIns="0" tIns="48895" rIns="0" bIns="0" rtlCol="0" anchor="ctr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1"/>
                </a:solidFill>
                <a:latin typeface="타이포_팩토리 M" panose="02020503020101020101" pitchFamily="18" charset="-127"/>
                <a:ea typeface="+mj-ea"/>
                <a:cs typeface="Arial"/>
              </a:defRPr>
            </a:lvl1pPr>
          </a:lstStyle>
          <a:p>
            <a:pPr marL="283845">
              <a:lnSpc>
                <a:spcPct val="100000"/>
              </a:lnSpc>
              <a:spcBef>
                <a:spcPts val="385"/>
              </a:spcBef>
            </a:pPr>
            <a:r>
              <a:rPr lang="en-US" sz="7200"/>
              <a:t> </a:t>
            </a:r>
            <a:endParaRPr lang="en-US" sz="7200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D1B50D9-DA8D-433E-A73E-5A7F9B235905}"/>
              </a:ext>
            </a:extLst>
          </p:cNvPr>
          <p:cNvSpPr txBox="1"/>
          <p:nvPr/>
        </p:nvSpPr>
        <p:spPr>
          <a:xfrm>
            <a:off x="4572000" y="2010549"/>
            <a:ext cx="60095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타이포_팩토리 M" panose="02020503020101020101" pitchFamily="18" charset="-127"/>
                <a:cs typeface="Arial"/>
              </a:rPr>
              <a:t>vs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5A71E7-3BA2-479B-B4F4-F381EBA55819}"/>
              </a:ext>
            </a:extLst>
          </p:cNvPr>
          <p:cNvSpPr/>
          <p:nvPr/>
        </p:nvSpPr>
        <p:spPr>
          <a:xfrm>
            <a:off x="798418" y="3181350"/>
            <a:ext cx="6373861" cy="874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NVIDIA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에서는 </a:t>
            </a:r>
            <a:r>
              <a:rPr lang="ko-KR" altLang="en-US" dirty="0" err="1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딥러닝에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 적합한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HW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를 만들기 위해 노력해왔다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   </a:t>
            </a:r>
            <a:r>
              <a:rPr lang="ko-KR" altLang="en-US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딥러닝과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 관련해서는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NVIDIA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가 주로 언급됨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!</a:t>
            </a: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026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599" y="367548"/>
            <a:ext cx="266281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95" dirty="0"/>
              <a:t> </a:t>
            </a:r>
            <a:r>
              <a:rPr sz="3600" spc="-5" dirty="0"/>
              <a:t>nn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624692" y="90549"/>
            <a:ext cx="5519420" cy="4433570"/>
            <a:chOff x="3624692" y="90549"/>
            <a:chExt cx="5519420" cy="4433570"/>
          </a:xfrm>
        </p:grpSpPr>
        <p:sp>
          <p:nvSpPr>
            <p:cNvPr id="4" name="object 4"/>
            <p:cNvSpPr/>
            <p:nvPr/>
          </p:nvSpPr>
          <p:spPr>
            <a:xfrm>
              <a:off x="3786517" y="90549"/>
              <a:ext cx="5357464" cy="4432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748517" y="1371222"/>
              <a:ext cx="5008245" cy="820419"/>
            </a:xfrm>
            <a:custGeom>
              <a:avLst/>
              <a:gdLst/>
              <a:ahLst/>
              <a:cxnLst/>
              <a:rect l="l" t="t" r="r" b="b"/>
              <a:pathLst>
                <a:path w="5008245" h="820419">
                  <a:moveTo>
                    <a:pt x="0" y="0"/>
                  </a:moveTo>
                  <a:lnTo>
                    <a:pt x="5007889" y="0"/>
                  </a:lnTo>
                  <a:lnTo>
                    <a:pt x="5007889" y="819898"/>
                  </a:lnTo>
                  <a:lnTo>
                    <a:pt x="0" y="8198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624692" y="1740181"/>
              <a:ext cx="1054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855" y="1720390"/>
            <a:ext cx="3498850" cy="1196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  <a:tabLst>
                <a:tab pos="2576195" algn="l"/>
                <a:tab pos="3485515" algn="l"/>
              </a:tabLst>
            </a:pP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모델 정의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- </a:t>
            </a:r>
            <a:r>
              <a:rPr 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Keras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와 유사</a:t>
            </a:r>
            <a:endParaRPr lang="en-US" altLang="ko-KR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algn="r">
              <a:lnSpc>
                <a:spcPct val="100000"/>
              </a:lnSpc>
              <a:spcBef>
                <a:spcPts val="100"/>
              </a:spcBef>
              <a:tabLst>
                <a:tab pos="2576195" algn="l"/>
                <a:tab pos="3485515" algn="l"/>
              </a:tabLst>
            </a:pPr>
            <a:endParaRPr lang="en-US" sz="28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algn="r">
              <a:lnSpc>
                <a:spcPct val="100000"/>
              </a:lnSpc>
              <a:spcBef>
                <a:spcPts val="100"/>
              </a:spcBef>
              <a:tabLst>
                <a:tab pos="2576195" algn="l"/>
                <a:tab pos="3485515" algn="l"/>
              </a:tabLst>
            </a:pP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97790" marR="916305" algn="r">
              <a:lnSpc>
                <a:spcPct val="100699"/>
              </a:lnSpc>
            </a:pP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 　　　</a:t>
            </a:r>
            <a:r>
              <a:rPr lang="ko-KR" altLang="en-US" sz="1600" dirty="0">
                <a:latin typeface="타이포_팩토리 M" panose="02020503020101020101" pitchFamily="18" charset="-127"/>
                <a:cs typeface="Arial"/>
              </a:rPr>
              <a:t>　　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손실함수 정의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81894" y="2193415"/>
            <a:ext cx="5888990" cy="558800"/>
            <a:chOff x="2881894" y="2193415"/>
            <a:chExt cx="5888990" cy="558800"/>
          </a:xfrm>
        </p:grpSpPr>
        <p:sp>
          <p:nvSpPr>
            <p:cNvPr id="9" name="object 9"/>
            <p:cNvSpPr/>
            <p:nvPr/>
          </p:nvSpPr>
          <p:spPr>
            <a:xfrm>
              <a:off x="3748517" y="2207703"/>
              <a:ext cx="5008245" cy="201295"/>
            </a:xfrm>
            <a:custGeom>
              <a:avLst/>
              <a:gdLst/>
              <a:ahLst/>
              <a:cxnLst/>
              <a:rect l="l" t="t" r="r" b="b"/>
              <a:pathLst>
                <a:path w="5008245" h="201294">
                  <a:moveTo>
                    <a:pt x="0" y="0"/>
                  </a:moveTo>
                  <a:lnTo>
                    <a:pt x="5007889" y="0"/>
                  </a:lnTo>
                  <a:lnTo>
                    <a:pt x="5007889" y="201299"/>
                  </a:lnTo>
                  <a:lnTo>
                    <a:pt x="0" y="2012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891419" y="2359995"/>
              <a:ext cx="755650" cy="382905"/>
            </a:xfrm>
            <a:custGeom>
              <a:avLst/>
              <a:gdLst/>
              <a:ahLst/>
              <a:cxnLst/>
              <a:rect l="l" t="t" r="r" b="b"/>
              <a:pathLst>
                <a:path w="755650" h="382905">
                  <a:moveTo>
                    <a:pt x="0" y="382449"/>
                  </a:moveTo>
                  <a:lnTo>
                    <a:pt x="755123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22817" y="2311410"/>
              <a:ext cx="110374" cy="861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26558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95" dirty="0"/>
              <a:t> </a:t>
            </a:r>
            <a:r>
              <a:rPr sz="3600" spc="-5" dirty="0"/>
              <a:t>nn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734229" y="90549"/>
            <a:ext cx="5410200" cy="4433570"/>
            <a:chOff x="3734229" y="90549"/>
            <a:chExt cx="5410200" cy="4433570"/>
          </a:xfrm>
        </p:grpSpPr>
        <p:sp>
          <p:nvSpPr>
            <p:cNvPr id="4" name="object 4"/>
            <p:cNvSpPr/>
            <p:nvPr/>
          </p:nvSpPr>
          <p:spPr>
            <a:xfrm>
              <a:off x="3786517" y="90549"/>
              <a:ext cx="5357464" cy="4432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748517" y="2913844"/>
              <a:ext cx="5008245" cy="454659"/>
            </a:xfrm>
            <a:custGeom>
              <a:avLst/>
              <a:gdLst/>
              <a:ahLst/>
              <a:cxnLst/>
              <a:rect l="l" t="t" r="r" b="b"/>
              <a:pathLst>
                <a:path w="5008245" h="454660">
                  <a:moveTo>
                    <a:pt x="0" y="0"/>
                  </a:moveTo>
                  <a:lnTo>
                    <a:pt x="5007889" y="0"/>
                  </a:lnTo>
                  <a:lnTo>
                    <a:pt x="5007889" y="454499"/>
                  </a:lnTo>
                  <a:lnTo>
                    <a:pt x="0" y="454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6142" y="2876550"/>
            <a:ext cx="35382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5565" algn="l"/>
                <a:tab pos="3524885" algn="l"/>
              </a:tabLst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24692" y="3100093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0A5F6309-F36E-4B50-96E0-BB1252ADD086}"/>
              </a:ext>
            </a:extLst>
          </p:cNvPr>
          <p:cNvSpPr txBox="1"/>
          <p:nvPr/>
        </p:nvSpPr>
        <p:spPr>
          <a:xfrm>
            <a:off x="1261877" y="2913844"/>
            <a:ext cx="2003081" cy="44755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44525" algn="r">
              <a:lnSpc>
                <a:spcPct val="100699"/>
              </a:lnSpc>
              <a:spcBef>
                <a:spcPts val="85"/>
              </a:spcBef>
            </a:pPr>
            <a:r>
              <a:rPr 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Forward pass,</a:t>
            </a:r>
          </a:p>
          <a:p>
            <a:pPr marL="12700" marR="644525" algn="r">
              <a:lnSpc>
                <a:spcPct val="100699"/>
              </a:lnSpc>
              <a:spcBef>
                <a:spcPts val="85"/>
              </a:spcBef>
            </a:pPr>
            <a:r>
              <a:rPr 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Loss 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구하기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3" y="422285"/>
            <a:ext cx="266135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95" dirty="0"/>
              <a:t> </a:t>
            </a:r>
            <a:r>
              <a:rPr sz="3600" spc="-5" dirty="0"/>
              <a:t>nn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734229" y="90549"/>
            <a:ext cx="5410200" cy="4433570"/>
            <a:chOff x="3734229" y="90549"/>
            <a:chExt cx="5410200" cy="4433570"/>
          </a:xfrm>
        </p:grpSpPr>
        <p:sp>
          <p:nvSpPr>
            <p:cNvPr id="4" name="object 4"/>
            <p:cNvSpPr/>
            <p:nvPr/>
          </p:nvSpPr>
          <p:spPr>
            <a:xfrm>
              <a:off x="3786517" y="90549"/>
              <a:ext cx="5357464" cy="4432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748517" y="3493642"/>
              <a:ext cx="5008245" cy="454659"/>
            </a:xfrm>
            <a:custGeom>
              <a:avLst/>
              <a:gdLst/>
              <a:ahLst/>
              <a:cxnLst/>
              <a:rect l="l" t="t" r="r" b="b"/>
              <a:pathLst>
                <a:path w="5008245" h="454660">
                  <a:moveTo>
                    <a:pt x="0" y="0"/>
                  </a:moveTo>
                  <a:lnTo>
                    <a:pt x="5007889" y="0"/>
                  </a:lnTo>
                  <a:lnTo>
                    <a:pt x="5007889" y="454499"/>
                  </a:lnTo>
                  <a:lnTo>
                    <a:pt x="0" y="454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7198" y="3383525"/>
            <a:ext cx="2197735" cy="75668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Backward pass</a:t>
            </a:r>
            <a:r>
              <a:rPr 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-</a:t>
            </a: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반복시마다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자동으로 계산해줌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6819" y="3465365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2019" algn="l"/>
              </a:tabLst>
            </a:pPr>
            <a:r>
              <a:rPr sz="1800" u="heavy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24692" y="3679892"/>
            <a:ext cx="105499" cy="81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72F695F-2B5A-4DAD-9CA6-1C4AE67D2654}"/>
                  </a:ext>
                </a:extLst>
              </p14:cNvPr>
              <p14:cNvContentPartPr/>
              <p14:nvPr/>
            </p14:nvContentPartPr>
            <p14:xfrm>
              <a:off x="4109760" y="3774240"/>
              <a:ext cx="1507320" cy="558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72F695F-2B5A-4DAD-9CA6-1C4AE67D26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3920" y="3710880"/>
                <a:ext cx="1538640" cy="18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25796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95" dirty="0"/>
              <a:t> </a:t>
            </a:r>
            <a:r>
              <a:rPr sz="3600" spc="-5" dirty="0"/>
              <a:t>nn</a:t>
            </a:r>
            <a:endParaRPr sz="3600" dirty="0"/>
          </a:p>
        </p:txBody>
      </p:sp>
      <p:grpSp>
        <p:nvGrpSpPr>
          <p:cNvPr id="7" name="object 7"/>
          <p:cNvGrpSpPr/>
          <p:nvPr/>
        </p:nvGrpSpPr>
        <p:grpSpPr>
          <a:xfrm>
            <a:off x="3786517" y="90549"/>
            <a:ext cx="5357495" cy="4435475"/>
            <a:chOff x="3786517" y="90549"/>
            <a:chExt cx="5357495" cy="4435475"/>
          </a:xfrm>
        </p:grpSpPr>
        <p:sp>
          <p:nvSpPr>
            <p:cNvPr id="8" name="object 8"/>
            <p:cNvSpPr/>
            <p:nvPr/>
          </p:nvSpPr>
          <p:spPr>
            <a:xfrm>
              <a:off x="3786517" y="90549"/>
              <a:ext cx="5357464" cy="44329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805167" y="4056841"/>
              <a:ext cx="5085715" cy="454659"/>
            </a:xfrm>
            <a:custGeom>
              <a:avLst/>
              <a:gdLst/>
              <a:ahLst/>
              <a:cxnLst/>
              <a:rect l="l" t="t" r="r" b="b"/>
              <a:pathLst>
                <a:path w="5085715" h="454660">
                  <a:moveTo>
                    <a:pt x="0" y="0"/>
                  </a:moveTo>
                  <a:lnTo>
                    <a:pt x="5085589" y="0"/>
                  </a:lnTo>
                  <a:lnTo>
                    <a:pt x="5085589" y="454499"/>
                  </a:lnTo>
                  <a:lnTo>
                    <a:pt x="0" y="454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3118" y="4029379"/>
            <a:ext cx="374994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9835" algn="l"/>
                <a:tab pos="3414395" algn="l"/>
              </a:tabLst>
            </a:pPr>
            <a:r>
              <a:rPr lang="en-US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Update</a:t>
            </a:r>
            <a:r>
              <a:rPr lang="ko-KR" altLang="en-US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위한 </a:t>
            </a:r>
            <a:r>
              <a:rPr lang="en-US" altLang="ko-KR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ea typeface="타이포_팩토리 M" panose="02020503020101020101" pitchFamily="18" charset="-127"/>
                <a:cs typeface="Times New Roman"/>
              </a:rPr>
              <a:t> 	</a:t>
            </a:r>
            <a:endParaRPr lang="en-US" sz="1800" u="heavy" spc="-5" dirty="0">
              <a:uFill>
                <a:solidFill>
                  <a:srgbClr val="FF0000"/>
                </a:solidFill>
              </a:uFill>
              <a:latin typeface="타이포_팩토리 M" panose="02020503020101020101" pitchFamily="18" charset="-127"/>
              <a:ea typeface="타이포_팩토리 M" panose="02020503020101020101" pitchFamily="18" charset="-127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9835" algn="l"/>
                <a:tab pos="3414395" algn="l"/>
              </a:tabLst>
            </a:pPr>
            <a:r>
              <a:rPr lang="en-US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ea typeface="타이포_팩토리 M" panose="02020503020101020101" pitchFamily="18" charset="-127"/>
                <a:cs typeface="Times New Roman"/>
              </a:rPr>
              <a:t>Descent </a:t>
            </a:r>
            <a:r>
              <a:rPr lang="ko-KR" altLang="en-US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ea typeface="타이포_팩토리 M" panose="02020503020101020101" pitchFamily="18" charset="-127"/>
                <a:cs typeface="Times New Roman"/>
              </a:rPr>
              <a:t>수행</a:t>
            </a:r>
            <a:endParaRPr sz="18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81342" y="4243091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34277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95" dirty="0"/>
              <a:t> </a:t>
            </a:r>
            <a:r>
              <a:rPr sz="3600" spc="-5" dirty="0"/>
              <a:t>optim</a:t>
            </a:r>
            <a:endParaRPr sz="3600" dirty="0"/>
          </a:p>
        </p:txBody>
      </p:sp>
      <p:grpSp>
        <p:nvGrpSpPr>
          <p:cNvPr id="7" name="object 7"/>
          <p:cNvGrpSpPr/>
          <p:nvPr/>
        </p:nvGrpSpPr>
        <p:grpSpPr>
          <a:xfrm>
            <a:off x="3714679" y="90549"/>
            <a:ext cx="5114290" cy="4433570"/>
            <a:chOff x="3714679" y="90549"/>
            <a:chExt cx="5114290" cy="4433570"/>
          </a:xfrm>
        </p:grpSpPr>
        <p:sp>
          <p:nvSpPr>
            <p:cNvPr id="8" name="object 8"/>
            <p:cNvSpPr/>
            <p:nvPr/>
          </p:nvSpPr>
          <p:spPr>
            <a:xfrm>
              <a:off x="3786517" y="90549"/>
              <a:ext cx="4944889" cy="44329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728967" y="2685244"/>
              <a:ext cx="5085715" cy="454659"/>
            </a:xfrm>
            <a:custGeom>
              <a:avLst/>
              <a:gdLst/>
              <a:ahLst/>
              <a:cxnLst/>
              <a:rect l="l" t="t" r="r" b="b"/>
              <a:pathLst>
                <a:path w="5085715" h="454660">
                  <a:moveTo>
                    <a:pt x="0" y="0"/>
                  </a:moveTo>
                  <a:lnTo>
                    <a:pt x="5085589" y="0"/>
                  </a:lnTo>
                  <a:lnTo>
                    <a:pt x="5085589" y="454499"/>
                  </a:lnTo>
                  <a:lnTo>
                    <a:pt x="0" y="454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7962" y="2678569"/>
            <a:ext cx="3427729" cy="1036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9835" algn="l"/>
                <a:tab pos="3414395" algn="l"/>
              </a:tabLst>
            </a:pPr>
            <a:r>
              <a:rPr lang="ko-KR" alt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파이토치도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optimizer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제공</a:t>
            </a:r>
            <a:r>
              <a:rPr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	</a:t>
            </a:r>
            <a:r>
              <a:rPr sz="1600" u="heavy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ea typeface="타이포_팩토리 M" panose="02020503020101020101" pitchFamily="18" charset="-127"/>
                <a:cs typeface="Times New Roman"/>
              </a:rPr>
              <a:t> 	</a:t>
            </a:r>
            <a:endParaRPr lang="en-US" sz="1600" u="heavy" spc="-5" dirty="0">
              <a:uFill>
                <a:solidFill>
                  <a:srgbClr val="FF0000"/>
                </a:solidFill>
              </a:uFill>
              <a:latin typeface="타이포_팩토리 M" panose="02020503020101020101" pitchFamily="18" charset="-127"/>
              <a:ea typeface="타이포_팩토리 M" panose="02020503020101020101" pitchFamily="18" charset="-127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9835" algn="l"/>
                <a:tab pos="3414395" algn="l"/>
              </a:tabLst>
            </a:pPr>
            <a:endParaRPr lang="en-US" sz="1600" spc="-5" dirty="0">
              <a:uFill>
                <a:solidFill>
                  <a:srgbClr val="FF0000"/>
                </a:solidFill>
              </a:uFill>
              <a:latin typeface="타이포_팩토리 M" panose="02020503020101020101" pitchFamily="18" charset="-127"/>
              <a:ea typeface="타이포_팩토리 M" panose="02020503020101020101" pitchFamily="18" charset="-127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9835" algn="l"/>
                <a:tab pos="3414395" algn="l"/>
              </a:tabLst>
            </a:pPr>
            <a:r>
              <a:rPr lang="ko-KR" altLang="en-US" sz="1600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ea typeface="타이포_팩토리 M" panose="02020503020101020101" pitchFamily="18" charset="-127"/>
                <a:cs typeface="Times New Roman"/>
              </a:rPr>
              <a:t>가중치 </a:t>
            </a:r>
            <a:r>
              <a:rPr lang="en-US" altLang="ko-KR" sz="1600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ea typeface="타이포_팩토리 M" panose="02020503020101020101" pitchFamily="18" charset="-127"/>
                <a:cs typeface="Times New Roman"/>
              </a:rPr>
              <a:t>update </a:t>
            </a:r>
            <a:r>
              <a:rPr lang="ko-KR" altLang="en-US" sz="1600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ea typeface="타이포_팩토리 M" panose="02020503020101020101" pitchFamily="18" charset="-127"/>
                <a:cs typeface="Times New Roman"/>
              </a:rPr>
              <a:t>부분을 </a:t>
            </a:r>
            <a:r>
              <a:rPr lang="ko-KR" altLang="en-US" sz="1600" spc="-5" dirty="0" err="1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ea typeface="타이포_팩토리 M" panose="02020503020101020101" pitchFamily="18" charset="-127"/>
                <a:cs typeface="Times New Roman"/>
              </a:rPr>
              <a:t>추상화함으로써</a:t>
            </a:r>
            <a:endParaRPr lang="en-US" altLang="ko-KR" sz="1600" spc="-5" dirty="0">
              <a:uFill>
                <a:solidFill>
                  <a:srgbClr val="FF0000"/>
                </a:solidFill>
              </a:uFill>
              <a:latin typeface="타이포_팩토리 M" panose="02020503020101020101" pitchFamily="18" charset="-127"/>
              <a:ea typeface="타이포_팩토리 M" panose="02020503020101020101" pitchFamily="18" charset="-127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9835" algn="l"/>
                <a:tab pos="3414395" algn="l"/>
              </a:tabLst>
            </a:pPr>
            <a:r>
              <a:rPr lang="en-US" sz="1600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ea typeface="타이포_팩토리 M" panose="02020503020101020101" pitchFamily="18" charset="-127"/>
                <a:cs typeface="Times New Roman"/>
              </a:rPr>
              <a:t>Adam </a:t>
            </a:r>
            <a:r>
              <a:rPr lang="ko-KR" altLang="en-US" sz="1600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ea typeface="타이포_팩토리 M" panose="02020503020101020101" pitchFamily="18" charset="-127"/>
                <a:cs typeface="Times New Roman"/>
              </a:rPr>
              <a:t>등을 쉽게 사용할 수 있다</a:t>
            </a:r>
            <a:r>
              <a:rPr lang="en-US" altLang="ko-KR" sz="1600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ea typeface="타이포_팩토리 M" panose="02020503020101020101" pitchFamily="18" charset="-127"/>
                <a:cs typeface="Times New Roman"/>
              </a:rPr>
              <a:t>.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05142" y="2871494"/>
            <a:ext cx="105499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34415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95" dirty="0"/>
              <a:t> </a:t>
            </a:r>
            <a:r>
              <a:rPr sz="3600" spc="-5" dirty="0"/>
              <a:t>optim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928869" y="90549"/>
            <a:ext cx="5900420" cy="4447540"/>
            <a:chOff x="2928869" y="90549"/>
            <a:chExt cx="5900420" cy="4447540"/>
          </a:xfrm>
        </p:grpSpPr>
        <p:sp>
          <p:nvSpPr>
            <p:cNvPr id="4" name="object 4"/>
            <p:cNvSpPr/>
            <p:nvPr/>
          </p:nvSpPr>
          <p:spPr>
            <a:xfrm>
              <a:off x="3786517" y="90549"/>
              <a:ext cx="4944889" cy="44329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728967" y="4268641"/>
              <a:ext cx="5085715" cy="255270"/>
            </a:xfrm>
            <a:custGeom>
              <a:avLst/>
              <a:gdLst/>
              <a:ahLst/>
              <a:cxnLst/>
              <a:rect l="l" t="t" r="r" b="b"/>
              <a:pathLst>
                <a:path w="5085715" h="255270">
                  <a:moveTo>
                    <a:pt x="0" y="0"/>
                  </a:moveTo>
                  <a:lnTo>
                    <a:pt x="5085589" y="0"/>
                  </a:lnTo>
                  <a:lnTo>
                    <a:pt x="5085589" y="255024"/>
                  </a:lnTo>
                  <a:lnTo>
                    <a:pt x="0" y="25502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928869" y="4396141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7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05142" y="4355166"/>
              <a:ext cx="105499" cy="8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2594" y="4258378"/>
            <a:ext cx="2604135" cy="2755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800" spc="-5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모델 파라미터 업데이트</a:t>
            </a:r>
            <a:endParaRPr sz="18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9165" y="0"/>
            <a:ext cx="4378616" cy="4620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384" y="133350"/>
            <a:ext cx="437861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25" dirty="0"/>
              <a:t> </a:t>
            </a:r>
            <a:r>
              <a:rPr sz="3600" spc="-5" dirty="0"/>
              <a:t>nn</a:t>
            </a:r>
            <a:endParaRPr sz="3600" dirty="0"/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-5" dirty="0"/>
              <a:t>Define new</a:t>
            </a:r>
            <a:r>
              <a:rPr sz="3600" spc="-90" dirty="0"/>
              <a:t> </a:t>
            </a:r>
            <a:r>
              <a:rPr sz="3600" dirty="0"/>
              <a:t>Modules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8976" y="1885950"/>
            <a:ext cx="3705860" cy="2755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나만의 </a:t>
            </a:r>
            <a:r>
              <a:rPr lang="en-US" altLang="ko-KR" sz="1800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nn</a:t>
            </a:r>
            <a:r>
              <a:rPr lang="en-US" altLang="ko-KR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모듈 정의가 가능하다</a:t>
            </a:r>
            <a:r>
              <a:rPr lang="en-US" altLang="ko-KR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!</a:t>
            </a:r>
            <a:endParaRPr sz="18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89165" y="0"/>
              <a:ext cx="4378616" cy="46208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689165" y="400549"/>
              <a:ext cx="3985260" cy="1649095"/>
            </a:xfrm>
            <a:custGeom>
              <a:avLst/>
              <a:gdLst/>
              <a:ahLst/>
              <a:cxnLst/>
              <a:rect l="l" t="t" r="r" b="b"/>
              <a:pathLst>
                <a:path w="3985259" h="1649095">
                  <a:moveTo>
                    <a:pt x="0" y="0"/>
                  </a:moveTo>
                  <a:lnTo>
                    <a:pt x="3985191" y="0"/>
                  </a:lnTo>
                  <a:lnTo>
                    <a:pt x="3985191" y="1648796"/>
                  </a:lnTo>
                  <a:lnTo>
                    <a:pt x="0" y="1648796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510043" y="1321987"/>
              <a:ext cx="1077595" cy="556260"/>
            </a:xfrm>
            <a:custGeom>
              <a:avLst/>
              <a:gdLst/>
              <a:ahLst/>
              <a:cxnLst/>
              <a:rect l="l" t="t" r="r" b="b"/>
              <a:pathLst>
                <a:path w="1077595" h="556260">
                  <a:moveTo>
                    <a:pt x="0" y="555983"/>
                  </a:moveTo>
                  <a:lnTo>
                    <a:pt x="1077422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563515" y="1272817"/>
              <a:ext cx="110299" cy="866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574" y="145286"/>
            <a:ext cx="442406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타이포_팩토리 M" panose="02020503020101020101" pitchFamily="18" charset="-127"/>
                <a:cs typeface="Arial"/>
              </a:rPr>
              <a:t>PyTorch:</a:t>
            </a:r>
            <a:r>
              <a:rPr sz="3600" spc="-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nn</a:t>
            </a:r>
            <a:endParaRPr sz="36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-5" dirty="0">
                <a:latin typeface="타이포_팩토리 M" panose="02020503020101020101" pitchFamily="18" charset="-127"/>
                <a:cs typeface="Arial"/>
              </a:rPr>
              <a:t>Define new</a:t>
            </a:r>
            <a:r>
              <a:rPr sz="36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dirty="0">
                <a:latin typeface="타이포_팩토리 M" panose="02020503020101020101" pitchFamily="18" charset="-127"/>
                <a:cs typeface="Arial"/>
              </a:rPr>
              <a:t>Modules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7684" y="1878247"/>
            <a:ext cx="3028935" cy="259596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Class</a:t>
            </a:r>
            <a:r>
              <a:rPr lang="ko-KR" altLang="en-US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의 경우 전체 네트워크 모델이 정의 되어있어야 한다</a:t>
            </a:r>
            <a:r>
              <a:rPr lang="en-US" altLang="ko-KR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endParaRPr lang="en-US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Class</a:t>
            </a:r>
            <a:r>
              <a:rPr lang="ko-KR" altLang="en-US" sz="18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는 </a:t>
            </a:r>
            <a:r>
              <a:rPr lang="en-US" altLang="ko-KR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nn.module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로 작성</a:t>
            </a: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endParaRPr lang="en-US" sz="18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endParaRPr lang="en-US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endParaRPr lang="en-US" sz="18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Module: 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일종의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network layer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로 다른 모듈을 포함하거나 학습가능한 가중치도 포함될 수 있다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12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89165" y="0"/>
              <a:ext cx="4378616" cy="46208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970690" y="611098"/>
              <a:ext cx="3420745" cy="679450"/>
            </a:xfrm>
            <a:custGeom>
              <a:avLst/>
              <a:gdLst/>
              <a:ahLst/>
              <a:cxnLst/>
              <a:rect l="l" t="t" r="r" b="b"/>
              <a:pathLst>
                <a:path w="3420745" h="679450">
                  <a:moveTo>
                    <a:pt x="0" y="0"/>
                  </a:moveTo>
                  <a:lnTo>
                    <a:pt x="3420593" y="0"/>
                  </a:lnTo>
                  <a:lnTo>
                    <a:pt x="3420593" y="679198"/>
                  </a:lnTo>
                  <a:lnTo>
                    <a:pt x="0" y="6791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510043" y="1321987"/>
              <a:ext cx="1077595" cy="556260"/>
            </a:xfrm>
            <a:custGeom>
              <a:avLst/>
              <a:gdLst/>
              <a:ahLst/>
              <a:cxnLst/>
              <a:rect l="l" t="t" r="r" b="b"/>
              <a:pathLst>
                <a:path w="1077595" h="556260">
                  <a:moveTo>
                    <a:pt x="0" y="555983"/>
                  </a:moveTo>
                  <a:lnTo>
                    <a:pt x="1077422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563515" y="1272817"/>
              <a:ext cx="110299" cy="866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574" y="145286"/>
            <a:ext cx="437861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타이포_팩토리 M" panose="02020503020101020101" pitchFamily="18" charset="-127"/>
                <a:cs typeface="Arial"/>
              </a:rPr>
              <a:t>PyTorch:</a:t>
            </a:r>
            <a:r>
              <a:rPr sz="3600" spc="-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nn</a:t>
            </a:r>
            <a:endParaRPr sz="36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-5" dirty="0">
                <a:latin typeface="타이포_팩토리 M" panose="02020503020101020101" pitchFamily="18" charset="-127"/>
                <a:cs typeface="Arial"/>
              </a:rPr>
              <a:t>Define new</a:t>
            </a:r>
            <a:r>
              <a:rPr sz="36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dirty="0">
                <a:latin typeface="타이포_팩토리 M" panose="02020503020101020101" pitchFamily="18" charset="-127"/>
                <a:cs typeface="Arial"/>
              </a:rPr>
              <a:t>Modules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95400" y="1686528"/>
            <a:ext cx="2400092" cy="4952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2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개의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module object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가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class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안에 </a:t>
            </a:r>
            <a:r>
              <a:rPr lang="ko-KR" alt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저장되어있음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89165" y="0"/>
              <a:ext cx="4378616" cy="46208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970690" y="1373097"/>
              <a:ext cx="3420745" cy="647065"/>
            </a:xfrm>
            <a:custGeom>
              <a:avLst/>
              <a:gdLst/>
              <a:ahLst/>
              <a:cxnLst/>
              <a:rect l="l" t="t" r="r" b="b"/>
              <a:pathLst>
                <a:path w="3420745" h="647064">
                  <a:moveTo>
                    <a:pt x="0" y="0"/>
                  </a:moveTo>
                  <a:lnTo>
                    <a:pt x="3420593" y="0"/>
                  </a:lnTo>
                  <a:lnTo>
                    <a:pt x="3420593" y="646498"/>
                  </a:lnTo>
                  <a:lnTo>
                    <a:pt x="0" y="6464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509993" y="1710441"/>
              <a:ext cx="1347470" cy="167640"/>
            </a:xfrm>
            <a:custGeom>
              <a:avLst/>
              <a:gdLst/>
              <a:ahLst/>
              <a:cxnLst/>
              <a:rect l="l" t="t" r="r" b="b"/>
              <a:pathLst>
                <a:path w="1347470" h="167639">
                  <a:moveTo>
                    <a:pt x="0" y="167404"/>
                  </a:moveTo>
                  <a:lnTo>
                    <a:pt x="1347272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843865" y="1669689"/>
              <a:ext cx="108724" cy="815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3574" y="141501"/>
            <a:ext cx="440842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25" dirty="0"/>
              <a:t> </a:t>
            </a:r>
            <a:r>
              <a:rPr sz="3600" spc="-5" dirty="0"/>
              <a:t>nn</a:t>
            </a:r>
            <a:endParaRPr sz="3600" dirty="0"/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-5" dirty="0"/>
              <a:t>Define new</a:t>
            </a:r>
            <a:r>
              <a:rPr sz="3600" spc="-90" dirty="0"/>
              <a:t> </a:t>
            </a:r>
            <a:r>
              <a:rPr sz="3600" dirty="0"/>
              <a:t>Modules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2523" y="1576181"/>
            <a:ext cx="2691130" cy="75668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앞서 내가 정의한 모듈이나 다른 </a:t>
            </a:r>
            <a:r>
              <a:rPr lang="en-US" altLang="ko-KR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autograd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사용 가능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!</a:t>
            </a: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endParaRPr lang="en-US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48" y="45283"/>
            <a:ext cx="2435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ea typeface="타이포_팩토리 M" panose="02020503020101020101" pitchFamily="18" charset="-127"/>
              </a:rPr>
              <a:t>CPU </a:t>
            </a:r>
            <a:r>
              <a:rPr dirty="0">
                <a:ea typeface="타이포_팩토리 M" panose="02020503020101020101" pitchFamily="18" charset="-127"/>
              </a:rPr>
              <a:t>vs</a:t>
            </a:r>
            <a:r>
              <a:rPr spc="-95" dirty="0">
                <a:ea typeface="타이포_팩토리 M" panose="02020503020101020101" pitchFamily="18" charset="-127"/>
              </a:rPr>
              <a:t> </a:t>
            </a:r>
            <a:r>
              <a:rPr spc="-5" dirty="0">
                <a:ea typeface="타이포_팩토리 M" panose="02020503020101020101" pitchFamily="18" charset="-127"/>
              </a:rPr>
              <a:t>GPU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776FD-F8B6-4186-87BC-836CE682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805347"/>
            <a:ext cx="6266845" cy="353280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35340" y="0"/>
            <a:ext cx="4432441" cy="4620865"/>
            <a:chOff x="4635340" y="0"/>
            <a:chExt cx="4432441" cy="4620865"/>
          </a:xfrm>
        </p:grpSpPr>
        <p:sp>
          <p:nvSpPr>
            <p:cNvPr id="3" name="object 3"/>
            <p:cNvSpPr/>
            <p:nvPr/>
          </p:nvSpPr>
          <p:spPr>
            <a:xfrm>
              <a:off x="4689165" y="0"/>
              <a:ext cx="4378616" cy="46208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635340" y="2861694"/>
              <a:ext cx="4330065" cy="1729105"/>
            </a:xfrm>
            <a:custGeom>
              <a:avLst/>
              <a:gdLst/>
              <a:ahLst/>
              <a:cxnLst/>
              <a:rect l="l" t="t" r="r" b="b"/>
              <a:pathLst>
                <a:path w="4330065" h="1729104">
                  <a:moveTo>
                    <a:pt x="0" y="0"/>
                  </a:moveTo>
                  <a:lnTo>
                    <a:pt x="4329891" y="0"/>
                  </a:lnTo>
                  <a:lnTo>
                    <a:pt x="4329891" y="1728896"/>
                  </a:lnTo>
                  <a:lnTo>
                    <a:pt x="0" y="1728896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3574" y="422284"/>
            <a:ext cx="440842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25" dirty="0"/>
              <a:t> </a:t>
            </a:r>
            <a:r>
              <a:rPr sz="3600" spc="-5" dirty="0"/>
              <a:t>nn</a:t>
            </a:r>
            <a:endParaRPr sz="3600" dirty="0"/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-5" dirty="0"/>
              <a:t>Define new</a:t>
            </a:r>
            <a:r>
              <a:rPr sz="3600" spc="-90" dirty="0"/>
              <a:t> </a:t>
            </a:r>
            <a:r>
              <a:rPr sz="3600" dirty="0"/>
              <a:t>Modules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42798"/>
            <a:ext cx="9144000" cy="4300855"/>
            <a:chOff x="0" y="842798"/>
            <a:chExt cx="9144000" cy="4300855"/>
          </a:xfrm>
        </p:grpSpPr>
        <p:sp>
          <p:nvSpPr>
            <p:cNvPr id="3" name="object 3"/>
            <p:cNvSpPr/>
            <p:nvPr/>
          </p:nvSpPr>
          <p:spPr>
            <a:xfrm>
              <a:off x="4810090" y="842798"/>
              <a:ext cx="4333891" cy="3770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742090" y="2190970"/>
              <a:ext cx="4185920" cy="286385"/>
            </a:xfrm>
            <a:custGeom>
              <a:avLst/>
              <a:gdLst/>
              <a:ahLst/>
              <a:cxnLst/>
              <a:rect l="l" t="t" r="r" b="b"/>
              <a:pathLst>
                <a:path w="4185920" h="286385">
                  <a:moveTo>
                    <a:pt x="0" y="0"/>
                  </a:moveTo>
                  <a:lnTo>
                    <a:pt x="4185891" y="0"/>
                  </a:lnTo>
                  <a:lnTo>
                    <a:pt x="4185891" y="285899"/>
                  </a:lnTo>
                  <a:lnTo>
                    <a:pt x="0" y="2858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281393" y="2348015"/>
              <a:ext cx="1347470" cy="167640"/>
            </a:xfrm>
            <a:custGeom>
              <a:avLst/>
              <a:gdLst/>
              <a:ahLst/>
              <a:cxnLst/>
              <a:rect l="l" t="t" r="r" b="b"/>
              <a:pathLst>
                <a:path w="1347470" h="167639">
                  <a:moveTo>
                    <a:pt x="0" y="167404"/>
                  </a:moveTo>
                  <a:lnTo>
                    <a:pt x="1347272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615265" y="2307262"/>
              <a:ext cx="108724" cy="815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336" y="255600"/>
            <a:ext cx="50180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95" dirty="0"/>
              <a:t> </a:t>
            </a:r>
            <a:r>
              <a:rPr sz="3600" spc="-5" dirty="0"/>
              <a:t>DataLoaders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837180" y="2190970"/>
            <a:ext cx="2387600" cy="74385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9845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학습중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disk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 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mini-batch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가져오는 작업을 </a:t>
            </a:r>
            <a:r>
              <a:rPr lang="ko-KR" altLang="en-US" sz="1600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멀티스레딩을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통하여 관리</a:t>
            </a:r>
            <a:endParaRPr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42798"/>
            <a:ext cx="9144000" cy="4300855"/>
            <a:chOff x="0" y="842798"/>
            <a:chExt cx="9144000" cy="4300855"/>
          </a:xfrm>
        </p:grpSpPr>
        <p:sp>
          <p:nvSpPr>
            <p:cNvPr id="3" name="object 3"/>
            <p:cNvSpPr/>
            <p:nvPr/>
          </p:nvSpPr>
          <p:spPr>
            <a:xfrm>
              <a:off x="4810090" y="842798"/>
              <a:ext cx="4333891" cy="3770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742090" y="3182143"/>
              <a:ext cx="4185920" cy="462280"/>
            </a:xfrm>
            <a:custGeom>
              <a:avLst/>
              <a:gdLst/>
              <a:ahLst/>
              <a:cxnLst/>
              <a:rect l="l" t="t" r="r" b="b"/>
              <a:pathLst>
                <a:path w="4185920" h="462279">
                  <a:moveTo>
                    <a:pt x="0" y="0"/>
                  </a:moveTo>
                  <a:lnTo>
                    <a:pt x="4185891" y="0"/>
                  </a:lnTo>
                  <a:lnTo>
                    <a:pt x="4185891" y="461999"/>
                  </a:lnTo>
                  <a:lnTo>
                    <a:pt x="0" y="461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281393" y="3427243"/>
              <a:ext cx="1347470" cy="167640"/>
            </a:xfrm>
            <a:custGeom>
              <a:avLst/>
              <a:gdLst/>
              <a:ahLst/>
              <a:cxnLst/>
              <a:rect l="l" t="t" r="r" b="b"/>
              <a:pathLst>
                <a:path w="1347470" h="167639">
                  <a:moveTo>
                    <a:pt x="0" y="167399"/>
                  </a:moveTo>
                  <a:lnTo>
                    <a:pt x="1347272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615265" y="3386493"/>
              <a:ext cx="108724" cy="81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6974" y="145275"/>
            <a:ext cx="49418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95" dirty="0"/>
              <a:t> </a:t>
            </a:r>
            <a:r>
              <a:rPr sz="3600" spc="-5" dirty="0"/>
              <a:t>DataLoaders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197702" y="3093288"/>
            <a:ext cx="3573026" cy="8355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12420">
              <a:lnSpc>
                <a:spcPct val="100699"/>
              </a:lnSpc>
              <a:spcBef>
                <a:spcPts val="85"/>
              </a:spcBef>
            </a:pPr>
            <a:r>
              <a:rPr lang="en-US" sz="18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Dataloader</a:t>
            </a:r>
            <a:r>
              <a:rPr 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객체를 돌면서 반복시마다 </a:t>
            </a:r>
            <a:r>
              <a:rPr lang="en-US" altLang="ko-KR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mini-batch</a:t>
            </a:r>
            <a:r>
              <a:rPr lang="ko-KR" alt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적절하게 반환</a:t>
            </a:r>
            <a:endParaRPr sz="18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5286"/>
            <a:ext cx="633436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타이포_팩토리 M" panose="02020503020101020101" pitchFamily="18" charset="-127"/>
                <a:cs typeface="Arial"/>
              </a:rPr>
              <a:t>PyTorch: Pretrained</a:t>
            </a:r>
            <a:r>
              <a:rPr sz="36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dirty="0">
                <a:latin typeface="타이포_팩토리 M" panose="02020503020101020101" pitchFamily="18" charset="-127"/>
                <a:cs typeface="Arial"/>
              </a:rPr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512161" y="2154520"/>
            <a:ext cx="8119658" cy="1796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125" y="1286078"/>
            <a:ext cx="537781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Super easy to use pretrained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models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with torchvision 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4"/>
              </a:rPr>
              <a:t>https://github.com/pytorch/vision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5E168BC-6E19-49ED-827D-85E2DEEC1A8B}"/>
                  </a:ext>
                </a:extLst>
              </p14:cNvPr>
              <p14:cNvContentPartPr/>
              <p14:nvPr/>
            </p14:nvContentPartPr>
            <p14:xfrm>
              <a:off x="1982520" y="3121920"/>
              <a:ext cx="5908680" cy="1141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5E168BC-6E19-49ED-827D-85E2DEEC1A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680" y="3058560"/>
                <a:ext cx="5940000" cy="24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9793" y="979348"/>
            <a:ext cx="5700163" cy="3334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3" y="422285"/>
            <a:ext cx="373608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95" dirty="0"/>
              <a:t> </a:t>
            </a:r>
            <a:r>
              <a:rPr sz="3600" spc="-5" dirty="0"/>
              <a:t>Visdom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3899657" y="4383697"/>
            <a:ext cx="2650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타이포_팩토리 M" panose="02020503020101020101" pitchFamily="18" charset="-127"/>
                <a:cs typeface="Arial"/>
                <a:hlinkClick r:id="rId4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is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타이포_팩토리 M" panose="02020503020101020101" pitchFamily="18" charset="-127"/>
                <a:cs typeface="Arial"/>
                <a:hlinkClick r:id="rId5"/>
              </a:rPr>
              <a:t>CC-BY 4.0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; no </a:t>
            </a:r>
            <a:r>
              <a:rPr sz="600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changes 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were </a:t>
            </a:r>
            <a:r>
              <a:rPr sz="600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made 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to the</a:t>
            </a:r>
            <a:r>
              <a:rPr sz="600" spc="-3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image</a:t>
            </a:r>
            <a:endParaRPr sz="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924" y="1202354"/>
            <a:ext cx="2650490" cy="2233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Somewhat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similar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to  TensorBoard: add</a:t>
            </a:r>
            <a:r>
              <a:rPr sz="18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logging  to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your code,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then 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visualized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in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a</a:t>
            </a:r>
            <a:r>
              <a:rPr sz="1800" spc="-5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browser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타이포_팩토리 M" panose="02020503020101020101" pitchFamily="18" charset="-127"/>
              <a:cs typeface="Arial"/>
            </a:endParaRPr>
          </a:p>
          <a:p>
            <a:pPr marL="12700" marR="558800">
              <a:lnSpc>
                <a:spcPct val="100699"/>
              </a:lnSpc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Can’t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visualize  computational</a:t>
            </a:r>
            <a:r>
              <a:rPr sz="18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graph 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structure</a:t>
            </a:r>
            <a:r>
              <a:rPr sz="1800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(yet?)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024" y="4246257"/>
            <a:ext cx="25095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4"/>
              </a:rPr>
              <a:t>https://github.com/facebookresearch/visdom</a:t>
            </a:r>
            <a:endParaRPr sz="10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9265" y="0"/>
            <a:ext cx="3234843" cy="4624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85750"/>
            <a:ext cx="28082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Aside:</a:t>
            </a:r>
            <a:r>
              <a:rPr sz="3600" spc="-95" dirty="0"/>
              <a:t> </a:t>
            </a:r>
            <a:r>
              <a:rPr sz="3600" spc="-5" dirty="0"/>
              <a:t>Torch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49352" y="1452292"/>
            <a:ext cx="4038600" cy="26314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12750">
              <a:lnSpc>
                <a:spcPct val="100699"/>
              </a:lnSpc>
              <a:spcBef>
                <a:spcPts val="85"/>
              </a:spcBef>
            </a:pPr>
            <a:r>
              <a:rPr lang="en-US" sz="1900" dirty="0">
                <a:latin typeface="타이포_팩토리 M" panose="02020503020101020101" pitchFamily="18" charset="-127"/>
                <a:cs typeface="Arial"/>
              </a:rPr>
              <a:t>- Torch</a:t>
            </a:r>
            <a:r>
              <a:rPr lang="ko-KR" altLang="en-US" sz="1900" dirty="0">
                <a:latin typeface="타이포_팩토리 M" panose="02020503020101020101" pitchFamily="18" charset="-127"/>
                <a:cs typeface="Arial"/>
              </a:rPr>
              <a:t>의 진화가 </a:t>
            </a:r>
            <a:r>
              <a:rPr lang="en-US" altLang="ko-KR" sz="1900" dirty="0" err="1">
                <a:latin typeface="타이포_팩토리 M" panose="02020503020101020101" pitchFamily="18" charset="-127"/>
                <a:cs typeface="Arial"/>
              </a:rPr>
              <a:t>Pytorch</a:t>
            </a:r>
            <a:r>
              <a:rPr lang="ko-KR" altLang="en-US" sz="1900" dirty="0">
                <a:latin typeface="타이포_팩토리 M" panose="02020503020101020101" pitchFamily="18" charset="-127"/>
                <a:cs typeface="Arial"/>
              </a:rPr>
              <a:t>이다</a:t>
            </a:r>
            <a:r>
              <a:rPr lang="en-US" altLang="ko-KR" sz="1900" dirty="0">
                <a:latin typeface="타이포_팩토리 M" panose="02020503020101020101" pitchFamily="18" charset="-127"/>
                <a:cs typeface="Arial"/>
              </a:rPr>
              <a:t>.</a:t>
            </a:r>
          </a:p>
          <a:p>
            <a:pPr marL="12700" marR="412750">
              <a:lnSpc>
                <a:spcPct val="100699"/>
              </a:lnSpc>
              <a:spcBef>
                <a:spcPts val="85"/>
              </a:spcBef>
            </a:pPr>
            <a:endParaRPr lang="en-US" sz="1900" dirty="0">
              <a:latin typeface="타이포_팩토리 M" panose="02020503020101020101" pitchFamily="18" charset="-127"/>
              <a:cs typeface="Arial"/>
            </a:endParaRPr>
          </a:p>
          <a:p>
            <a:pPr marL="12700" marR="412750">
              <a:lnSpc>
                <a:spcPct val="100699"/>
              </a:lnSpc>
              <a:spcBef>
                <a:spcPts val="85"/>
              </a:spcBef>
            </a:pPr>
            <a:r>
              <a:rPr lang="en-US" sz="1900" dirty="0">
                <a:latin typeface="타이포_팩토리 M" panose="02020503020101020101" pitchFamily="18" charset="-127"/>
                <a:cs typeface="Arial"/>
              </a:rPr>
              <a:t>-</a:t>
            </a:r>
            <a:r>
              <a:rPr lang="ko-KR" altLang="en-US" sz="19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900" dirty="0" err="1">
                <a:latin typeface="타이포_팩토리 M" panose="02020503020101020101" pitchFamily="18" charset="-127"/>
                <a:cs typeface="Arial"/>
              </a:rPr>
              <a:t>PyTorch</a:t>
            </a:r>
            <a:r>
              <a:rPr lang="ko-KR" altLang="en-US" sz="1900" dirty="0">
                <a:latin typeface="타이포_팩토리 M" panose="02020503020101020101" pitchFamily="18" charset="-127"/>
                <a:cs typeface="Arial"/>
              </a:rPr>
              <a:t>의 일부가 </a:t>
            </a:r>
            <a:r>
              <a:rPr lang="en-US" altLang="ko-KR" sz="1900" dirty="0">
                <a:latin typeface="타이포_팩토리 M" panose="02020503020101020101" pitchFamily="18" charset="-127"/>
                <a:cs typeface="Arial"/>
              </a:rPr>
              <a:t>Torch</a:t>
            </a:r>
            <a:r>
              <a:rPr lang="ko-KR" altLang="en-US" sz="1900" dirty="0">
                <a:latin typeface="타이포_팩토리 M" panose="02020503020101020101" pitchFamily="18" charset="-127"/>
                <a:cs typeface="Arial"/>
              </a:rPr>
              <a:t>와 유사하다</a:t>
            </a:r>
            <a:r>
              <a:rPr lang="en-US" altLang="ko-KR" sz="1900" dirty="0">
                <a:latin typeface="타이포_팩토리 M" panose="02020503020101020101" pitchFamily="18" charset="-127"/>
                <a:cs typeface="Arial"/>
              </a:rPr>
              <a:t>.</a:t>
            </a:r>
            <a:endParaRPr sz="1900" dirty="0">
              <a:latin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lang="en-US" sz="1800" spc="-5" dirty="0">
                <a:latin typeface="타이포_팩토리 M" panose="02020503020101020101" pitchFamily="18" charset="-127"/>
                <a:cs typeface="Arial"/>
              </a:rPr>
              <a:t>- </a:t>
            </a:r>
            <a:r>
              <a:rPr sz="1800" spc="-5" dirty="0" err="1">
                <a:latin typeface="타이포_팩토리 M" panose="02020503020101020101" pitchFamily="18" charset="-127"/>
                <a:cs typeface="Arial"/>
              </a:rPr>
              <a:t>PyTorch</a:t>
            </a: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의 추상화레벨 단계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: </a:t>
            </a: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Tensor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, </a:t>
            </a: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Variable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, and  </a:t>
            </a:r>
            <a:r>
              <a:rPr sz="1800" b="1" dirty="0">
                <a:latin typeface="타이포_팩토리 M" panose="02020503020101020101" pitchFamily="18" charset="-127"/>
                <a:cs typeface="Arial"/>
              </a:rPr>
              <a:t>Module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Torch only has 2: </a:t>
            </a: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Tensor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,</a:t>
            </a:r>
            <a:r>
              <a:rPr sz="1800" spc="-3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b="1" dirty="0">
                <a:latin typeface="타이포_팩토리 M" panose="02020503020101020101" pitchFamily="18" charset="-127"/>
                <a:cs typeface="Arial"/>
              </a:rPr>
              <a:t>Module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41036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Torch </a:t>
            </a:r>
            <a:r>
              <a:rPr sz="3600" dirty="0"/>
              <a:t>vs</a:t>
            </a:r>
            <a:r>
              <a:rPr sz="3600" spc="-90" dirty="0"/>
              <a:t> </a:t>
            </a:r>
            <a:r>
              <a:rPr sz="3600" spc="-5" dirty="0"/>
              <a:t>PyTorch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775823" y="1109579"/>
            <a:ext cx="3634285" cy="2967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000" b="1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Torch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(-)</a:t>
            </a:r>
            <a:r>
              <a:rPr sz="2000" spc="-10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Lua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1181100">
              <a:lnSpc>
                <a:spcPts val="2850"/>
              </a:lnSpc>
              <a:spcBef>
                <a:spcPts val="105"/>
              </a:spcBef>
            </a:pP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(-)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No</a:t>
            </a:r>
            <a:r>
              <a:rPr sz="2000" spc="-10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autograd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endParaRPr lang="en-US" sz="20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1181100">
              <a:lnSpc>
                <a:spcPts val="2850"/>
              </a:lnSpc>
              <a:spcBef>
                <a:spcPts val="105"/>
              </a:spcBef>
            </a:pP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(+) More</a:t>
            </a:r>
            <a:r>
              <a:rPr sz="2000" spc="-10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stable</a:t>
            </a:r>
          </a:p>
          <a:p>
            <a:pPr marL="12700">
              <a:lnSpc>
                <a:spcPts val="2745"/>
              </a:lnSpc>
            </a:pP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(+)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Lots of existing</a:t>
            </a:r>
            <a:r>
              <a:rPr sz="2000" spc="-9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code</a:t>
            </a:r>
          </a:p>
          <a:p>
            <a:pPr marL="12700">
              <a:lnSpc>
                <a:spcPts val="2865"/>
              </a:lnSpc>
            </a:pP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(0)</a:t>
            </a:r>
            <a:r>
              <a:rPr sz="2000" spc="-1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Fast</a:t>
            </a:r>
            <a:endParaRPr lang="en-US" sz="20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(-) backpropagation 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코드 직접 </a:t>
            </a:r>
            <a:r>
              <a:rPr lang="ko-KR" altLang="en-US" sz="20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작성해줘야함</a:t>
            </a:r>
            <a:endParaRPr lang="en-US" sz="20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3893" y="1130002"/>
            <a:ext cx="3634284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000" b="1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PyTorch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1504950">
              <a:lnSpc>
                <a:spcPts val="2850"/>
              </a:lnSpc>
              <a:spcBef>
                <a:spcPts val="105"/>
              </a:spcBef>
            </a:pP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(+)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Python </a:t>
            </a:r>
            <a:endParaRPr lang="en-US" sz="20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1504950">
              <a:lnSpc>
                <a:spcPts val="2850"/>
              </a:lnSpc>
              <a:spcBef>
                <a:spcPts val="105"/>
              </a:spcBef>
            </a:pP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(+)</a:t>
            </a:r>
            <a:r>
              <a:rPr sz="2000" spc="-1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Autograd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(-)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Newer, </a:t>
            </a: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still</a:t>
            </a:r>
            <a:r>
              <a:rPr sz="2000" spc="-10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changing  (-)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Less existing</a:t>
            </a:r>
            <a:r>
              <a:rPr sz="2000" spc="-5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code</a:t>
            </a:r>
          </a:p>
          <a:p>
            <a:pPr marL="12700">
              <a:lnSpc>
                <a:spcPts val="2760"/>
              </a:lnSpc>
            </a:pP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(0)</a:t>
            </a:r>
            <a:r>
              <a:rPr sz="2000" spc="-1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Fast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830" y="4197467"/>
            <a:ext cx="7647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Conclusion: Probably use PyTorch for new</a:t>
            </a:r>
            <a:r>
              <a:rPr sz="2400" spc="-9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projects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58878A8-238C-462B-9985-2D0962649EA7}"/>
              </a:ext>
            </a:extLst>
          </p:cNvPr>
          <p:cNvSpPr txBox="1">
            <a:spLocks/>
          </p:cNvSpPr>
          <p:nvPr/>
        </p:nvSpPr>
        <p:spPr>
          <a:xfrm>
            <a:off x="228600" y="285750"/>
            <a:ext cx="494182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10" dirty="0"/>
              <a:t>TensorFlow  vs  </a:t>
            </a:r>
            <a:r>
              <a:rPr lang="en-US" sz="3200" spc="-10" dirty="0" err="1"/>
              <a:t>PyTorch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DF9E9-DC92-4EA8-8F47-1A26A6F27100}"/>
              </a:ext>
            </a:extLst>
          </p:cNvPr>
          <p:cNvSpPr txBox="1"/>
          <p:nvPr/>
        </p:nvSpPr>
        <p:spPr>
          <a:xfrm>
            <a:off x="457200" y="1504950"/>
            <a:ext cx="6670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TensorFlow: 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그래프를 명시적으로 구성 후 실행</a:t>
            </a: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Static computational graph –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그래프가 하나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PyTorch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: forward pass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를 할 때마다 매번 그래프를 다시 구성</a:t>
            </a: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Dynamic computational graph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7556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1207" y="190442"/>
            <a:ext cx="574622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Static </a:t>
            </a:r>
            <a:r>
              <a:rPr sz="3600" dirty="0"/>
              <a:t>vs </a:t>
            </a:r>
            <a:r>
              <a:rPr sz="3600" spc="-5" dirty="0"/>
              <a:t>Dynamic</a:t>
            </a:r>
            <a:r>
              <a:rPr sz="3600" spc="-100" dirty="0"/>
              <a:t> </a:t>
            </a:r>
            <a:r>
              <a:rPr sz="3600" spc="-5" dirty="0"/>
              <a:t>Graphs</a:t>
            </a:r>
            <a:endParaRPr sz="3600" dirty="0"/>
          </a:p>
        </p:txBody>
      </p:sp>
      <p:grpSp>
        <p:nvGrpSpPr>
          <p:cNvPr id="7" name="object 7"/>
          <p:cNvGrpSpPr/>
          <p:nvPr/>
        </p:nvGrpSpPr>
        <p:grpSpPr>
          <a:xfrm>
            <a:off x="268274" y="1249922"/>
            <a:ext cx="8794115" cy="3387090"/>
            <a:chOff x="268274" y="1249922"/>
            <a:chExt cx="8794115" cy="3387090"/>
          </a:xfrm>
        </p:grpSpPr>
        <p:sp>
          <p:nvSpPr>
            <p:cNvPr id="8" name="object 8"/>
            <p:cNvSpPr/>
            <p:nvPr/>
          </p:nvSpPr>
          <p:spPr>
            <a:xfrm>
              <a:off x="268274" y="1296697"/>
              <a:ext cx="3623042" cy="3330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231739" y="1296697"/>
              <a:ext cx="3830242" cy="27120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891317" y="1259447"/>
              <a:ext cx="363855" cy="3368040"/>
            </a:xfrm>
            <a:custGeom>
              <a:avLst/>
              <a:gdLst/>
              <a:ahLst/>
              <a:cxnLst/>
              <a:rect l="l" t="t" r="r" b="b"/>
              <a:pathLst>
                <a:path w="363854" h="3368040">
                  <a:moveTo>
                    <a:pt x="50949" y="0"/>
                  </a:moveTo>
                  <a:lnTo>
                    <a:pt x="81615" y="3323"/>
                  </a:lnTo>
                  <a:lnTo>
                    <a:pt x="110818" y="13046"/>
                  </a:lnTo>
                  <a:lnTo>
                    <a:pt x="161574" y="50199"/>
                  </a:lnTo>
                  <a:lnTo>
                    <a:pt x="195493" y="105806"/>
                  </a:lnTo>
                  <a:lnTo>
                    <a:pt x="207399" y="171397"/>
                  </a:lnTo>
                  <a:lnTo>
                    <a:pt x="207399" y="927800"/>
                  </a:lnTo>
                  <a:lnTo>
                    <a:pt x="212988" y="973364"/>
                  </a:lnTo>
                  <a:lnTo>
                    <a:pt x="228760" y="1014307"/>
                  </a:lnTo>
                  <a:lnTo>
                    <a:pt x="253224" y="1048996"/>
                  </a:lnTo>
                  <a:lnTo>
                    <a:pt x="284888" y="1075796"/>
                  </a:lnTo>
                  <a:lnTo>
                    <a:pt x="322260" y="1093075"/>
                  </a:lnTo>
                  <a:lnTo>
                    <a:pt x="363849" y="1099197"/>
                  </a:lnTo>
                  <a:lnTo>
                    <a:pt x="322260" y="1105320"/>
                  </a:lnTo>
                  <a:lnTo>
                    <a:pt x="284888" y="1122598"/>
                  </a:lnTo>
                  <a:lnTo>
                    <a:pt x="253224" y="1149399"/>
                  </a:lnTo>
                  <a:lnTo>
                    <a:pt x="228760" y="1184088"/>
                  </a:lnTo>
                  <a:lnTo>
                    <a:pt x="212988" y="1225032"/>
                  </a:lnTo>
                  <a:lnTo>
                    <a:pt x="207399" y="1270597"/>
                  </a:lnTo>
                  <a:lnTo>
                    <a:pt x="207399" y="2026995"/>
                  </a:lnTo>
                  <a:lnTo>
                    <a:pt x="201810" y="2072565"/>
                  </a:lnTo>
                  <a:lnTo>
                    <a:pt x="186038" y="2113510"/>
                  </a:lnTo>
                  <a:lnTo>
                    <a:pt x="161574" y="2148198"/>
                  </a:lnTo>
                  <a:lnTo>
                    <a:pt x="129910" y="2174997"/>
                  </a:lnTo>
                  <a:lnTo>
                    <a:pt x="92538" y="2192273"/>
                  </a:lnTo>
                  <a:lnTo>
                    <a:pt x="50949" y="2198395"/>
                  </a:lnTo>
                </a:path>
                <a:path w="363854" h="3368040">
                  <a:moveTo>
                    <a:pt x="0" y="2876594"/>
                  </a:moveTo>
                  <a:lnTo>
                    <a:pt x="60895" y="2883320"/>
                  </a:lnTo>
                  <a:lnTo>
                    <a:pt x="110624" y="2901662"/>
                  </a:lnTo>
                  <a:lnTo>
                    <a:pt x="144154" y="2928864"/>
                  </a:lnTo>
                  <a:lnTo>
                    <a:pt x="156449" y="2962169"/>
                  </a:lnTo>
                  <a:lnTo>
                    <a:pt x="156449" y="3036718"/>
                  </a:lnTo>
                  <a:lnTo>
                    <a:pt x="168744" y="3070023"/>
                  </a:lnTo>
                  <a:lnTo>
                    <a:pt x="202274" y="3097225"/>
                  </a:lnTo>
                  <a:lnTo>
                    <a:pt x="252004" y="3115567"/>
                  </a:lnTo>
                  <a:lnTo>
                    <a:pt x="312899" y="3122293"/>
                  </a:lnTo>
                  <a:lnTo>
                    <a:pt x="252004" y="3129020"/>
                  </a:lnTo>
                  <a:lnTo>
                    <a:pt x="202274" y="3147362"/>
                  </a:lnTo>
                  <a:lnTo>
                    <a:pt x="168744" y="3174563"/>
                  </a:lnTo>
                  <a:lnTo>
                    <a:pt x="156449" y="3207868"/>
                  </a:lnTo>
                  <a:lnTo>
                    <a:pt x="156449" y="3282418"/>
                  </a:lnTo>
                  <a:lnTo>
                    <a:pt x="144154" y="3315723"/>
                  </a:lnTo>
                  <a:lnTo>
                    <a:pt x="110624" y="3342924"/>
                  </a:lnTo>
                  <a:lnTo>
                    <a:pt x="60895" y="3361266"/>
                  </a:lnTo>
                  <a:lnTo>
                    <a:pt x="0" y="3367993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5824" y="796210"/>
            <a:ext cx="28968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타이포_팩토리 M" panose="02020503020101020101" pitchFamily="18" charset="-127"/>
                <a:cs typeface="Arial"/>
              </a:rPr>
              <a:t>TensorFlow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: Build graph once, then  </a:t>
            </a:r>
            <a:r>
              <a:rPr sz="1400" dirty="0">
                <a:latin typeface="타이포_팩토리 M" panose="02020503020101020101" pitchFamily="18" charset="-127"/>
                <a:cs typeface="Arial"/>
              </a:rPr>
              <a:t>run many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times</a:t>
            </a:r>
            <a:r>
              <a:rPr sz="1400" spc="-3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b="1" spc="-5" dirty="0">
                <a:latin typeface="타이포_팩토리 M" panose="02020503020101020101" pitchFamily="18" charset="-127"/>
                <a:cs typeface="Arial"/>
              </a:rPr>
              <a:t>static)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2742" y="796210"/>
            <a:ext cx="29254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타이포_팩토리 M" panose="02020503020101020101" pitchFamily="18" charset="-127"/>
                <a:cs typeface="Arial"/>
              </a:rPr>
              <a:t>PyTorch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: Each forward pass defines  </a:t>
            </a:r>
            <a:r>
              <a:rPr sz="1400" dirty="0">
                <a:latin typeface="타이포_팩토리 M" panose="02020503020101020101" pitchFamily="18" charset="-127"/>
                <a:cs typeface="Arial"/>
              </a:rPr>
              <a:t>a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new graph</a:t>
            </a:r>
            <a:r>
              <a:rPr sz="1400" spc="-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b="1" spc="-5" dirty="0">
                <a:latin typeface="타이포_팩토리 M" panose="02020503020101020101" pitchFamily="18" charset="-127"/>
                <a:cs typeface="Arial"/>
              </a:rPr>
              <a:t>dynamic)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8195" y="2115259"/>
            <a:ext cx="560635" cy="44755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타이포_팩토리 M" panose="02020503020101020101" pitchFamily="18" charset="-127"/>
                <a:cs typeface="Arial"/>
              </a:rPr>
              <a:t>Build  graph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79769" y="4074681"/>
            <a:ext cx="910693" cy="44755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타이포_팩토리 M" panose="02020503020101020101" pitchFamily="18" charset="-127"/>
                <a:cs typeface="Arial"/>
              </a:rPr>
              <a:t>Run</a:t>
            </a:r>
            <a:r>
              <a:rPr sz="14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each  iteration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88096" y="2814144"/>
            <a:ext cx="926465" cy="1412875"/>
            <a:chOff x="4988096" y="2814144"/>
            <a:chExt cx="926465" cy="1412875"/>
          </a:xfrm>
        </p:grpSpPr>
        <p:sp>
          <p:nvSpPr>
            <p:cNvPr id="16" name="object 16"/>
            <p:cNvSpPr/>
            <p:nvPr/>
          </p:nvSpPr>
          <p:spPr>
            <a:xfrm>
              <a:off x="5084839" y="2823669"/>
              <a:ext cx="384810" cy="1185545"/>
            </a:xfrm>
            <a:custGeom>
              <a:avLst/>
              <a:gdLst/>
              <a:ahLst/>
              <a:cxnLst/>
              <a:rect l="l" t="t" r="r" b="b"/>
              <a:pathLst>
                <a:path w="384810" h="1185545">
                  <a:moveTo>
                    <a:pt x="384299" y="0"/>
                  </a:moveTo>
                  <a:lnTo>
                    <a:pt x="333217" y="5590"/>
                  </a:lnTo>
                  <a:lnTo>
                    <a:pt x="287316" y="21368"/>
                  </a:lnTo>
                  <a:lnTo>
                    <a:pt x="248427" y="45840"/>
                  </a:lnTo>
                  <a:lnTo>
                    <a:pt x="218382" y="77514"/>
                  </a:lnTo>
                  <a:lnTo>
                    <a:pt x="199013" y="114898"/>
                  </a:lnTo>
                  <a:lnTo>
                    <a:pt x="192149" y="156499"/>
                  </a:lnTo>
                  <a:lnTo>
                    <a:pt x="192149" y="435999"/>
                  </a:lnTo>
                  <a:lnTo>
                    <a:pt x="185286" y="477600"/>
                  </a:lnTo>
                  <a:lnTo>
                    <a:pt x="165916" y="514984"/>
                  </a:lnTo>
                  <a:lnTo>
                    <a:pt x="135871" y="546658"/>
                  </a:lnTo>
                  <a:lnTo>
                    <a:pt x="96983" y="571130"/>
                  </a:lnTo>
                  <a:lnTo>
                    <a:pt x="51082" y="586907"/>
                  </a:lnTo>
                  <a:lnTo>
                    <a:pt x="0" y="592498"/>
                  </a:lnTo>
                  <a:lnTo>
                    <a:pt x="51082" y="598089"/>
                  </a:lnTo>
                  <a:lnTo>
                    <a:pt x="96983" y="613867"/>
                  </a:lnTo>
                  <a:lnTo>
                    <a:pt x="135871" y="638339"/>
                  </a:lnTo>
                  <a:lnTo>
                    <a:pt x="165916" y="670013"/>
                  </a:lnTo>
                  <a:lnTo>
                    <a:pt x="185286" y="707397"/>
                  </a:lnTo>
                  <a:lnTo>
                    <a:pt x="192149" y="748998"/>
                  </a:lnTo>
                  <a:lnTo>
                    <a:pt x="192149" y="1028497"/>
                  </a:lnTo>
                  <a:lnTo>
                    <a:pt x="199013" y="1070099"/>
                  </a:lnTo>
                  <a:lnTo>
                    <a:pt x="218382" y="1107482"/>
                  </a:lnTo>
                  <a:lnTo>
                    <a:pt x="248427" y="1139157"/>
                  </a:lnTo>
                  <a:lnTo>
                    <a:pt x="287316" y="1163629"/>
                  </a:lnTo>
                  <a:lnTo>
                    <a:pt x="333217" y="1179406"/>
                  </a:lnTo>
                  <a:lnTo>
                    <a:pt x="384299" y="1184997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992858" y="3458243"/>
              <a:ext cx="916940" cy="764540"/>
            </a:xfrm>
            <a:custGeom>
              <a:avLst/>
              <a:gdLst/>
              <a:ahLst/>
              <a:cxnLst/>
              <a:rect l="l" t="t" r="r" b="b"/>
              <a:pathLst>
                <a:path w="916939" h="764539">
                  <a:moveTo>
                    <a:pt x="916854" y="763948"/>
                  </a:moveTo>
                  <a:lnTo>
                    <a:pt x="854862" y="762599"/>
                  </a:lnTo>
                  <a:lnTo>
                    <a:pt x="794358" y="758638"/>
                  </a:lnTo>
                  <a:lnTo>
                    <a:pt x="735424" y="752197"/>
                  </a:lnTo>
                  <a:lnTo>
                    <a:pt x="678146" y="743406"/>
                  </a:lnTo>
                  <a:lnTo>
                    <a:pt x="622606" y="732395"/>
                  </a:lnTo>
                  <a:lnTo>
                    <a:pt x="568889" y="719295"/>
                  </a:lnTo>
                  <a:lnTo>
                    <a:pt x="517079" y="704237"/>
                  </a:lnTo>
                  <a:lnTo>
                    <a:pt x="467259" y="687351"/>
                  </a:lnTo>
                  <a:lnTo>
                    <a:pt x="419514" y="668767"/>
                  </a:lnTo>
                  <a:lnTo>
                    <a:pt x="373928" y="648617"/>
                  </a:lnTo>
                  <a:lnTo>
                    <a:pt x="330584" y="627030"/>
                  </a:lnTo>
                  <a:lnTo>
                    <a:pt x="289567" y="604138"/>
                  </a:lnTo>
                  <a:lnTo>
                    <a:pt x="250960" y="580071"/>
                  </a:lnTo>
                  <a:lnTo>
                    <a:pt x="214848" y="554959"/>
                  </a:lnTo>
                  <a:lnTo>
                    <a:pt x="181314" y="528934"/>
                  </a:lnTo>
                  <a:lnTo>
                    <a:pt x="150442" y="502125"/>
                  </a:lnTo>
                  <a:lnTo>
                    <a:pt x="122317" y="474663"/>
                  </a:lnTo>
                  <a:lnTo>
                    <a:pt x="74640" y="418303"/>
                  </a:lnTo>
                  <a:lnTo>
                    <a:pt x="38956" y="360899"/>
                  </a:lnTo>
                  <a:lnTo>
                    <a:pt x="17832" y="310630"/>
                  </a:lnTo>
                  <a:lnTo>
                    <a:pt x="5235" y="261064"/>
                  </a:lnTo>
                  <a:lnTo>
                    <a:pt x="0" y="212899"/>
                  </a:lnTo>
                  <a:lnTo>
                    <a:pt x="959" y="166834"/>
                  </a:lnTo>
                  <a:lnTo>
                    <a:pt x="6950" y="123568"/>
                  </a:lnTo>
                  <a:lnTo>
                    <a:pt x="16806" y="83799"/>
                  </a:lnTo>
                  <a:lnTo>
                    <a:pt x="31076" y="44122"/>
                  </a:lnTo>
                  <a:lnTo>
                    <a:pt x="47106" y="10749"/>
                  </a:lnTo>
                  <a:lnTo>
                    <a:pt x="48906" y="7424"/>
                  </a:lnTo>
                  <a:lnTo>
                    <a:pt x="50731" y="4224"/>
                  </a:lnTo>
                  <a:lnTo>
                    <a:pt x="52531" y="1199"/>
                  </a:lnTo>
                  <a:lnTo>
                    <a:pt x="53256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034514" y="3426368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5">
                  <a:moveTo>
                    <a:pt x="23199" y="42499"/>
                  </a:moveTo>
                  <a:lnTo>
                    <a:pt x="0" y="21249"/>
                  </a:lnTo>
                  <a:lnTo>
                    <a:pt x="40799" y="0"/>
                  </a:lnTo>
                  <a:lnTo>
                    <a:pt x="23199" y="42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034514" y="3426368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5">
                  <a:moveTo>
                    <a:pt x="23199" y="42499"/>
                  </a:moveTo>
                  <a:lnTo>
                    <a:pt x="40799" y="0"/>
                  </a:lnTo>
                  <a:lnTo>
                    <a:pt x="0" y="21249"/>
                  </a:lnTo>
                  <a:lnTo>
                    <a:pt x="23199" y="4249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82742" y="3978803"/>
            <a:ext cx="232305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타이포_팩토리 M" panose="02020503020101020101" pitchFamily="18" charset="-127"/>
                <a:cs typeface="Arial"/>
              </a:rPr>
              <a:t>New graph each</a:t>
            </a:r>
            <a:r>
              <a:rPr sz="1400" spc="-8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iteration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372" y="145257"/>
            <a:ext cx="71516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-5" dirty="0">
                <a:uFill>
                  <a:solidFill>
                    <a:srgbClr val="000000"/>
                  </a:solidFill>
                </a:uFill>
              </a:rPr>
              <a:t>Static</a:t>
            </a:r>
            <a:r>
              <a:rPr sz="3600" spc="-5" dirty="0"/>
              <a:t> </a:t>
            </a:r>
            <a:r>
              <a:rPr sz="3600" dirty="0"/>
              <a:t>vs </a:t>
            </a:r>
            <a:r>
              <a:rPr sz="3600" spc="-5" dirty="0"/>
              <a:t>Dynamic:</a:t>
            </a:r>
            <a:r>
              <a:rPr sz="3600" spc="-80" dirty="0"/>
              <a:t> </a:t>
            </a:r>
            <a:r>
              <a:rPr sz="3600" spc="-5" dirty="0"/>
              <a:t>Optimization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237499" y="999780"/>
            <a:ext cx="3012569" cy="3034163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Static 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그래프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- 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그래프 한번 구성</a:t>
            </a:r>
            <a:endParaRPr lang="en-US" altLang="ko-KR"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219"/>
              </a:spcBef>
            </a:pPr>
            <a:endParaRPr lang="en-US"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lang="ko-KR" altLang="en-US" sz="1600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학습시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똑같은 그래프를 재사용한다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pPr marL="12700" marR="5080">
              <a:lnSpc>
                <a:spcPts val="2850"/>
              </a:lnSpc>
              <a:spcBef>
                <a:spcPts val="219"/>
              </a:spcBef>
            </a:pPr>
            <a:endParaRPr lang="en-US"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그래프 </a:t>
            </a:r>
            <a:r>
              <a:rPr lang="ko-KR" altLang="en-US" sz="1600" b="1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최적화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가 가능하다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pPr marL="12700" marR="5080">
              <a:spcBef>
                <a:spcPts val="219"/>
              </a:spcBef>
            </a:pPr>
            <a:r>
              <a:rPr 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최적화 하는데 까지는 시간이 오래 걸리지만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한번 만든 그래프를 반복해서 사용하므로 최적화 된 그래프가 더 낫다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.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78054" y="1451189"/>
          <a:ext cx="1540510" cy="2961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1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latin typeface="타이포_팩토리 M" panose="02020503020101020101" pitchFamily="18" charset="-127"/>
                          <a:cs typeface="Arial"/>
                        </a:rPr>
                        <a:t>Conv</a:t>
                      </a:r>
                      <a:endParaRPr sz="24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69A84F"/>
                      </a:solidFill>
                      <a:prstDash val="solid"/>
                    </a:lnL>
                    <a:lnR w="28575">
                      <a:solidFill>
                        <a:srgbClr val="69A84F"/>
                      </a:solidFill>
                      <a:prstDash val="solid"/>
                    </a:lnR>
                    <a:lnT w="28575">
                      <a:solidFill>
                        <a:srgbClr val="69A84F"/>
                      </a:solidFill>
                      <a:prstDash val="solid"/>
                    </a:lnT>
                    <a:lnB w="28575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타이포_팩토리 M" panose="02020503020101020101" pitchFamily="18" charset="-127"/>
                          <a:cs typeface="Arial"/>
                        </a:rPr>
                        <a:t>ReLU</a:t>
                      </a:r>
                      <a:endParaRPr sz="24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9A84F"/>
                      </a:solidFill>
                      <a:prstDash val="solid"/>
                    </a:lnL>
                    <a:lnR w="28575">
                      <a:solidFill>
                        <a:srgbClr val="69A84F"/>
                      </a:solidFill>
                      <a:prstDash val="solid"/>
                    </a:lnR>
                    <a:lnT w="28575">
                      <a:solidFill>
                        <a:srgbClr val="69A84F"/>
                      </a:solidFill>
                      <a:prstDash val="solid"/>
                    </a:lnT>
                    <a:lnB w="28575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타이포_팩토리 M" panose="02020503020101020101" pitchFamily="18" charset="-127"/>
                          <a:cs typeface="Arial"/>
                        </a:rPr>
                        <a:t>Conv</a:t>
                      </a:r>
                      <a:endParaRPr sz="24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9A84F"/>
                      </a:solidFill>
                      <a:prstDash val="solid"/>
                    </a:lnL>
                    <a:lnR w="28575">
                      <a:solidFill>
                        <a:srgbClr val="69A84F"/>
                      </a:solidFill>
                      <a:prstDash val="solid"/>
                    </a:lnR>
                    <a:lnT w="28575">
                      <a:solidFill>
                        <a:srgbClr val="69A84F"/>
                      </a:solidFill>
                      <a:prstDash val="solid"/>
                    </a:lnT>
                    <a:lnB w="28575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6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타이포_팩토리 M" panose="02020503020101020101" pitchFamily="18" charset="-127"/>
                          <a:cs typeface="Arial"/>
                        </a:rPr>
                        <a:t>ReLU</a:t>
                      </a:r>
                      <a:endParaRPr sz="24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9A84F"/>
                      </a:solidFill>
                      <a:prstDash val="solid"/>
                    </a:lnL>
                    <a:lnR w="28575">
                      <a:solidFill>
                        <a:srgbClr val="69A84F"/>
                      </a:solidFill>
                      <a:prstDash val="solid"/>
                    </a:lnR>
                    <a:lnT w="28575">
                      <a:solidFill>
                        <a:srgbClr val="69A84F"/>
                      </a:solidFill>
                      <a:prstDash val="solid"/>
                    </a:lnT>
                    <a:lnB w="28575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6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타이포_팩토리 M" panose="02020503020101020101" pitchFamily="18" charset="-127"/>
                          <a:cs typeface="Arial"/>
                        </a:rPr>
                        <a:t>Conv</a:t>
                      </a:r>
                      <a:endParaRPr sz="24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9A84F"/>
                      </a:solidFill>
                      <a:prstDash val="solid"/>
                    </a:lnL>
                    <a:lnR w="28575">
                      <a:solidFill>
                        <a:srgbClr val="69A84F"/>
                      </a:solidFill>
                      <a:prstDash val="solid"/>
                    </a:lnR>
                    <a:lnT w="28575">
                      <a:solidFill>
                        <a:srgbClr val="69A84F"/>
                      </a:solidFill>
                      <a:prstDash val="solid"/>
                    </a:lnT>
                    <a:lnB w="28575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5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타이포_팩토리 M" panose="02020503020101020101" pitchFamily="18" charset="-127"/>
                          <a:cs typeface="Arial"/>
                        </a:rPr>
                        <a:t>ReLU</a:t>
                      </a:r>
                      <a:endParaRPr sz="24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9A84F"/>
                      </a:solidFill>
                      <a:prstDash val="solid"/>
                    </a:lnL>
                    <a:lnR w="28575">
                      <a:solidFill>
                        <a:srgbClr val="69A84F"/>
                      </a:solidFill>
                      <a:prstDash val="solid"/>
                    </a:lnR>
                    <a:lnT w="28575">
                      <a:solidFill>
                        <a:srgbClr val="69A84F"/>
                      </a:solidFill>
                      <a:prstDash val="solid"/>
                    </a:lnT>
                    <a:lnB w="28575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50068" y="1450472"/>
            <a:ext cx="164465" cy="2939415"/>
            <a:chOff x="3250068" y="1450472"/>
            <a:chExt cx="164465" cy="2939415"/>
          </a:xfrm>
        </p:grpSpPr>
        <p:sp>
          <p:nvSpPr>
            <p:cNvPr id="6" name="object 6"/>
            <p:cNvSpPr/>
            <p:nvPr/>
          </p:nvSpPr>
          <p:spPr>
            <a:xfrm>
              <a:off x="3332043" y="1450472"/>
              <a:ext cx="0" cy="2747645"/>
            </a:xfrm>
            <a:custGeom>
              <a:avLst/>
              <a:gdLst/>
              <a:ahLst/>
              <a:cxnLst/>
              <a:rect l="l" t="t" r="r" b="b"/>
              <a:pathLst>
                <a:path h="2747645">
                  <a:moveTo>
                    <a:pt x="0" y="0"/>
                  </a:moveTo>
                  <a:lnTo>
                    <a:pt x="0" y="2747394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1600"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250068" y="4178816"/>
              <a:ext cx="163949" cy="210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85438" y="989662"/>
            <a:ext cx="23526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타이포_팩토리 M" panose="02020503020101020101" pitchFamily="18" charset="-127"/>
                <a:cs typeface="Arial"/>
              </a:rPr>
              <a:t>The graph </a:t>
            </a:r>
            <a:r>
              <a:rPr dirty="0">
                <a:latin typeface="타이포_팩토리 M" panose="02020503020101020101" pitchFamily="18" charset="-127"/>
                <a:cs typeface="Arial"/>
              </a:rPr>
              <a:t>you</a:t>
            </a:r>
            <a:r>
              <a:rPr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pc="-5" dirty="0">
                <a:latin typeface="타이포_팩토리 M" panose="02020503020101020101" pitchFamily="18" charset="-127"/>
                <a:cs typeface="Arial"/>
              </a:rPr>
              <a:t>wrote</a:t>
            </a:r>
            <a:endParaRPr dirty="0">
              <a:latin typeface="타이포_팩토리 M" panose="02020503020101020101" pitchFamily="18" charset="-127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499649" y="1908383"/>
          <a:ext cx="2091689" cy="1462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15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latin typeface="타이포_팩토리 M" panose="02020503020101020101" pitchFamily="18" charset="-127"/>
                          <a:cs typeface="Arial"/>
                        </a:rPr>
                        <a:t>Conv+ReLU</a:t>
                      </a:r>
                      <a:endParaRPr sz="24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69A84F"/>
                      </a:solidFill>
                      <a:prstDash val="solid"/>
                    </a:lnL>
                    <a:lnR w="28575">
                      <a:solidFill>
                        <a:srgbClr val="69A84F"/>
                      </a:solidFill>
                      <a:prstDash val="solid"/>
                    </a:lnR>
                    <a:lnT w="28575">
                      <a:solidFill>
                        <a:srgbClr val="69A84F"/>
                      </a:solidFill>
                      <a:prstDash val="solid"/>
                    </a:lnT>
                    <a:lnB w="28575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타이포_팩토리 M" panose="02020503020101020101" pitchFamily="18" charset="-127"/>
                          <a:cs typeface="Arial"/>
                        </a:rPr>
                        <a:t>Conv+ReLU</a:t>
                      </a:r>
                      <a:endParaRPr sz="24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9A84F"/>
                      </a:solidFill>
                      <a:prstDash val="solid"/>
                    </a:lnL>
                    <a:lnR w="28575">
                      <a:solidFill>
                        <a:srgbClr val="69A84F"/>
                      </a:solidFill>
                      <a:prstDash val="solid"/>
                    </a:lnR>
                    <a:lnT w="28575">
                      <a:solidFill>
                        <a:srgbClr val="69A84F"/>
                      </a:solidFill>
                      <a:prstDash val="solid"/>
                    </a:lnT>
                    <a:lnB w="28575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타이포_팩토리 M" panose="02020503020101020101" pitchFamily="18" charset="-127"/>
                          <a:cs typeface="Arial"/>
                        </a:rPr>
                        <a:t>Conv+ReLU</a:t>
                      </a:r>
                      <a:endParaRPr sz="24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9A84F"/>
                      </a:solidFill>
                      <a:prstDash val="solid"/>
                    </a:lnL>
                    <a:lnR w="28575">
                      <a:solidFill>
                        <a:srgbClr val="69A84F"/>
                      </a:solidFill>
                      <a:prstDash val="solid"/>
                    </a:lnR>
                    <a:lnT w="28575">
                      <a:solidFill>
                        <a:srgbClr val="69A84F"/>
                      </a:solidFill>
                      <a:prstDash val="solid"/>
                    </a:lnT>
                    <a:lnB w="28575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6071662" y="1907671"/>
            <a:ext cx="164465" cy="1436370"/>
            <a:chOff x="6071662" y="1907671"/>
            <a:chExt cx="164465" cy="1436370"/>
          </a:xfrm>
        </p:grpSpPr>
        <p:sp>
          <p:nvSpPr>
            <p:cNvPr id="11" name="object 11"/>
            <p:cNvSpPr/>
            <p:nvPr/>
          </p:nvSpPr>
          <p:spPr>
            <a:xfrm>
              <a:off x="6153637" y="1907671"/>
              <a:ext cx="0" cy="1244600"/>
            </a:xfrm>
            <a:custGeom>
              <a:avLst/>
              <a:gdLst/>
              <a:ahLst/>
              <a:cxnLst/>
              <a:rect l="l" t="t" r="r" b="b"/>
              <a:pathLst>
                <a:path h="1244600">
                  <a:moveTo>
                    <a:pt x="0" y="0"/>
                  </a:moveTo>
                  <a:lnTo>
                    <a:pt x="0" y="1244397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1600"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071662" y="3133018"/>
              <a:ext cx="163949" cy="21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07033" y="989662"/>
            <a:ext cx="24479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타이포_팩토리 M" panose="02020503020101020101" pitchFamily="18" charset="-127"/>
                <a:cs typeface="Arial"/>
              </a:rPr>
              <a:t>Equivalent graph</a:t>
            </a:r>
            <a:r>
              <a:rPr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pc="-5" dirty="0">
                <a:latin typeface="타이포_팩토리 M" panose="02020503020101020101" pitchFamily="18" charset="-127"/>
                <a:cs typeface="Arial"/>
              </a:rPr>
              <a:t>with</a:t>
            </a:r>
            <a:endParaRPr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b="1" dirty="0">
                <a:latin typeface="타이포_팩토리 M" panose="02020503020101020101" pitchFamily="18" charset="-127"/>
                <a:cs typeface="Arial"/>
              </a:rPr>
              <a:t>fused</a:t>
            </a:r>
            <a:r>
              <a:rPr b="1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b="1" spc="-5" dirty="0">
                <a:latin typeface="타이포_팩토리 M" panose="02020503020101020101" pitchFamily="18" charset="-127"/>
                <a:cs typeface="Arial"/>
              </a:rPr>
              <a:t>operations</a:t>
            </a:r>
            <a:endParaRPr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48" y="45283"/>
            <a:ext cx="2435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ea typeface="타이포_팩토리 M" panose="02020503020101020101" pitchFamily="18" charset="-127"/>
              </a:rPr>
              <a:t>CPU </a:t>
            </a:r>
            <a:r>
              <a:rPr dirty="0">
                <a:ea typeface="타이포_팩토리 M" panose="02020503020101020101" pitchFamily="18" charset="-127"/>
              </a:rPr>
              <a:t>vs</a:t>
            </a:r>
            <a:r>
              <a:rPr spc="-95" dirty="0">
                <a:ea typeface="타이포_팩토리 M" panose="02020503020101020101" pitchFamily="18" charset="-127"/>
              </a:rPr>
              <a:t> </a:t>
            </a:r>
            <a:r>
              <a:rPr spc="-5" dirty="0">
                <a:ea typeface="타이포_팩토리 M" panose="02020503020101020101" pitchFamily="18" charset="-127"/>
              </a:rPr>
              <a:t>GPU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776FD-F8B6-4186-87BC-836CE682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05347"/>
            <a:ext cx="6266845" cy="3532806"/>
          </a:xfrm>
          <a:prstGeom prst="rect">
            <a:avLst/>
          </a:prstGeom>
        </p:spPr>
      </p:pic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34624F3E-99AB-45F1-8D6B-059155959629}"/>
              </a:ext>
            </a:extLst>
          </p:cNvPr>
          <p:cNvSpPr/>
          <p:nvPr/>
        </p:nvSpPr>
        <p:spPr>
          <a:xfrm>
            <a:off x="6886273" y="1270946"/>
            <a:ext cx="228600" cy="1143000"/>
          </a:xfrm>
          <a:prstGeom prst="rightBracke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E8FD41C7-E5EA-45FF-8B1D-64A53F9EB89B}"/>
              </a:ext>
            </a:extLst>
          </p:cNvPr>
          <p:cNvSpPr/>
          <p:nvPr/>
        </p:nvSpPr>
        <p:spPr>
          <a:xfrm>
            <a:off x="6892369" y="3105150"/>
            <a:ext cx="228600" cy="1143000"/>
          </a:xfrm>
          <a:prstGeom prst="rightBracket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61EC8B-B515-43A6-AD26-CF0015872BF2}"/>
              </a:ext>
            </a:extLst>
          </p:cNvPr>
          <p:cNvSpPr/>
          <p:nvPr/>
        </p:nvSpPr>
        <p:spPr>
          <a:xfrm>
            <a:off x="7275576" y="1504950"/>
            <a:ext cx="182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Intel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의 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(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강의당시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) 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최신 </a:t>
            </a:r>
            <a:r>
              <a:rPr lang="ko-KR" altLang="en-US" sz="1600" dirty="0" err="1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상업용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 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CPU</a:t>
            </a:r>
            <a:endParaRPr lang="ko-KR" altLang="en-US" sz="1600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CB2301-EB3D-4C83-B52C-88A927975FC4}"/>
              </a:ext>
            </a:extLst>
          </p:cNvPr>
          <p:cNvSpPr/>
          <p:nvPr/>
        </p:nvSpPr>
        <p:spPr>
          <a:xfrm>
            <a:off x="7114873" y="3283528"/>
            <a:ext cx="20291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NVIDIA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의 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(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강의당시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) 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최신 </a:t>
            </a:r>
            <a:r>
              <a:rPr lang="ko-KR" altLang="en-US" sz="1600" dirty="0" err="1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상업용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 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GPU</a:t>
            </a:r>
            <a:endParaRPr lang="ko-KR" altLang="en-US" sz="1600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183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70754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-5" dirty="0">
                <a:uFill>
                  <a:solidFill>
                    <a:srgbClr val="000000"/>
                  </a:solidFill>
                </a:uFill>
              </a:rPr>
              <a:t>Static</a:t>
            </a:r>
            <a:r>
              <a:rPr sz="3600" spc="-5" dirty="0"/>
              <a:t> </a:t>
            </a:r>
            <a:r>
              <a:rPr sz="3600" dirty="0"/>
              <a:t>vs </a:t>
            </a:r>
            <a:r>
              <a:rPr sz="3600" spc="-5" dirty="0"/>
              <a:t>Dynamic:</a:t>
            </a:r>
            <a:r>
              <a:rPr sz="3600" spc="-80" dirty="0"/>
              <a:t> </a:t>
            </a:r>
            <a:r>
              <a:rPr sz="3600" spc="-5" dirty="0"/>
              <a:t>Serialization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357149" y="1455709"/>
            <a:ext cx="3223895" cy="163711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780"/>
              </a:spcBef>
            </a:pPr>
            <a:r>
              <a:rPr sz="2400" b="1" spc="-5" dirty="0">
                <a:latin typeface="타이포_팩토리 M" panose="02020503020101020101" pitchFamily="18" charset="-127"/>
                <a:cs typeface="Arial"/>
              </a:rPr>
              <a:t>Static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665"/>
              </a:spcBef>
            </a:pPr>
            <a:r>
              <a:rPr spc="-5" dirty="0">
                <a:latin typeface="타이포_팩토리 M" panose="02020503020101020101" pitchFamily="18" charset="-127"/>
                <a:cs typeface="Arial"/>
              </a:rPr>
              <a:t>Once graph is built,</a:t>
            </a:r>
            <a:r>
              <a:rPr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dirty="0">
                <a:latin typeface="타이포_팩토리 M" panose="02020503020101020101" pitchFamily="18" charset="-127"/>
                <a:cs typeface="Arial"/>
              </a:rPr>
              <a:t>can  </a:t>
            </a:r>
            <a:r>
              <a:rPr b="1" spc="-5" dirty="0">
                <a:latin typeface="타이포_팩토리 M" panose="02020503020101020101" pitchFamily="18" charset="-127"/>
                <a:cs typeface="Arial"/>
              </a:rPr>
              <a:t>serialize </a:t>
            </a:r>
            <a:r>
              <a:rPr spc="-5" dirty="0">
                <a:latin typeface="타이포_팩토리 M" panose="02020503020101020101" pitchFamily="18" charset="-127"/>
                <a:cs typeface="Arial"/>
              </a:rPr>
              <a:t>it and </a:t>
            </a:r>
            <a:r>
              <a:rPr dirty="0">
                <a:latin typeface="타이포_팩토리 M" panose="02020503020101020101" pitchFamily="18" charset="-127"/>
                <a:cs typeface="Arial"/>
              </a:rPr>
              <a:t>run </a:t>
            </a:r>
            <a:r>
              <a:rPr spc="-5" dirty="0">
                <a:latin typeface="타이포_팩토리 M" panose="02020503020101020101" pitchFamily="18" charset="-127"/>
                <a:cs typeface="Arial"/>
              </a:rPr>
              <a:t>it  without the </a:t>
            </a:r>
            <a:r>
              <a:rPr dirty="0">
                <a:latin typeface="타이포_팩토리 M" panose="02020503020101020101" pitchFamily="18" charset="-127"/>
                <a:cs typeface="Arial"/>
              </a:rPr>
              <a:t>code </a:t>
            </a:r>
            <a:r>
              <a:rPr spc="-5" dirty="0">
                <a:latin typeface="타이포_팩토리 M" panose="02020503020101020101" pitchFamily="18" charset="-127"/>
                <a:cs typeface="Arial"/>
              </a:rPr>
              <a:t>that  built the</a:t>
            </a:r>
            <a:r>
              <a:rPr spc="-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pc="-5" dirty="0">
                <a:latin typeface="타이포_팩토리 M" panose="02020503020101020101" pitchFamily="18" charset="-127"/>
                <a:cs typeface="Arial"/>
              </a:rPr>
              <a:t>graph!</a:t>
            </a:r>
            <a:endParaRPr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9317" y="1402452"/>
            <a:ext cx="3985895" cy="179709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200"/>
              </a:spcBef>
            </a:pPr>
            <a:r>
              <a:rPr sz="2400" b="1" spc="-5" dirty="0">
                <a:latin typeface="타이포_팩토리 M" panose="02020503020101020101" pitchFamily="18" charset="-127"/>
                <a:cs typeface="Arial"/>
              </a:rPr>
              <a:t>Dynamic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00"/>
              </a:spcBef>
            </a:pPr>
            <a:r>
              <a:rPr spc="-5" dirty="0">
                <a:latin typeface="타이포_팩토리 M" panose="02020503020101020101" pitchFamily="18" charset="-127"/>
                <a:cs typeface="Arial"/>
              </a:rPr>
              <a:t>Graph building and execution  are intertwined, </a:t>
            </a:r>
            <a:r>
              <a:rPr dirty="0">
                <a:latin typeface="타이포_팩토리 M" panose="02020503020101020101" pitchFamily="18" charset="-127"/>
                <a:cs typeface="Arial"/>
              </a:rPr>
              <a:t>so </a:t>
            </a:r>
            <a:r>
              <a:rPr spc="-5" dirty="0">
                <a:latin typeface="타이포_팩토리 M" panose="02020503020101020101" pitchFamily="18" charset="-127"/>
                <a:cs typeface="Arial"/>
              </a:rPr>
              <a:t>always  need to </a:t>
            </a:r>
            <a:r>
              <a:rPr dirty="0">
                <a:latin typeface="타이포_팩토리 M" panose="02020503020101020101" pitchFamily="18" charset="-127"/>
                <a:cs typeface="Arial"/>
              </a:rPr>
              <a:t>keep code</a:t>
            </a:r>
            <a:r>
              <a:rPr spc="-5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pc="-5" dirty="0">
                <a:latin typeface="타이포_팩토리 M" panose="02020503020101020101" pitchFamily="18" charset="-127"/>
                <a:cs typeface="Arial"/>
              </a:rPr>
              <a:t>around</a:t>
            </a:r>
            <a:endParaRPr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2B6F0B-504E-45DA-A10F-B6E7E3A469F4}"/>
              </a:ext>
            </a:extLst>
          </p:cNvPr>
          <p:cNvSpPr/>
          <p:nvPr/>
        </p:nvSpPr>
        <p:spPr>
          <a:xfrm>
            <a:off x="243125" y="3433714"/>
            <a:ext cx="84523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Serialization(</a:t>
            </a:r>
            <a:r>
              <a:rPr lang="ko-KR" alt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시리얼라이제이션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,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직렬화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):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그래프를 한번 구성 </a:t>
            </a:r>
            <a:r>
              <a:rPr lang="ko-KR" alt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해놓으면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 메모리 내에 그 네트워크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구조를 가지고 있음을 의미</a:t>
            </a:r>
            <a:endParaRPr lang="en-US" altLang="ko-KR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endParaRPr lang="en-US" altLang="ko-KR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spc="-5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그 자체를 </a:t>
            </a:r>
            <a:r>
              <a:rPr lang="en-US" altLang="ko-KR" sz="1600" spc="-5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Disk</a:t>
            </a:r>
            <a:r>
              <a:rPr lang="ko-KR" altLang="en-US" sz="1600" spc="-5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에 저장할 수 있으며 네트워크 전체를 파일 형태로 저장 가능하다</a:t>
            </a:r>
            <a:r>
              <a:rPr lang="en-US" altLang="ko-KR" sz="1600" spc="-5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spc="-5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원본 코드 없이 불러올 수 있다</a:t>
            </a:r>
            <a:r>
              <a:rPr lang="en-US" altLang="ko-KR" sz="1600" spc="-5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.</a:t>
            </a:r>
            <a:endParaRPr lang="ko-KR" altLang="en-US" sz="1600" dirty="0">
              <a:solidFill>
                <a:schemeClr val="accent4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69992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Static </a:t>
            </a:r>
            <a:r>
              <a:rPr sz="3600" dirty="0"/>
              <a:t>vs </a:t>
            </a:r>
            <a:r>
              <a:rPr sz="3600" u="heavy" spc="-5" dirty="0">
                <a:uFill>
                  <a:solidFill>
                    <a:srgbClr val="000000"/>
                  </a:solidFill>
                </a:uFill>
              </a:rPr>
              <a:t>Dynamic</a:t>
            </a:r>
            <a:r>
              <a:rPr sz="3600" spc="-5" dirty="0"/>
              <a:t>:</a:t>
            </a:r>
            <a:r>
              <a:rPr sz="3600" spc="-45" dirty="0"/>
              <a:t> </a:t>
            </a:r>
            <a:r>
              <a:rPr sz="3600" spc="-5" dirty="0"/>
              <a:t>Conditional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408574" y="1606295"/>
            <a:ext cx="440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y</a:t>
            </a:r>
            <a:r>
              <a:rPr sz="24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=</a:t>
            </a:r>
          </a:p>
        </p:txBody>
      </p:sp>
      <p:sp>
        <p:nvSpPr>
          <p:cNvPr id="8" name="object 8"/>
          <p:cNvSpPr/>
          <p:nvPr/>
        </p:nvSpPr>
        <p:spPr>
          <a:xfrm>
            <a:off x="924248" y="1348666"/>
            <a:ext cx="402590" cy="894715"/>
          </a:xfrm>
          <a:custGeom>
            <a:avLst/>
            <a:gdLst/>
            <a:ahLst/>
            <a:cxnLst/>
            <a:rect l="l" t="t" r="r" b="b"/>
            <a:pathLst>
              <a:path w="402590" h="894714">
                <a:moveTo>
                  <a:pt x="402299" y="894298"/>
                </a:moveTo>
                <a:lnTo>
                  <a:pt x="348825" y="889241"/>
                </a:lnTo>
                <a:lnTo>
                  <a:pt x="300774" y="874969"/>
                </a:lnTo>
                <a:lnTo>
                  <a:pt x="260064" y="852832"/>
                </a:lnTo>
                <a:lnTo>
                  <a:pt x="228612" y="824179"/>
                </a:lnTo>
                <a:lnTo>
                  <a:pt x="208334" y="790361"/>
                </a:lnTo>
                <a:lnTo>
                  <a:pt x="201149" y="752725"/>
                </a:lnTo>
                <a:lnTo>
                  <a:pt x="201149" y="588721"/>
                </a:lnTo>
                <a:lnTo>
                  <a:pt x="193964" y="551086"/>
                </a:lnTo>
                <a:lnTo>
                  <a:pt x="173686" y="517267"/>
                </a:lnTo>
                <a:lnTo>
                  <a:pt x="142234" y="488614"/>
                </a:lnTo>
                <a:lnTo>
                  <a:pt x="101524" y="466478"/>
                </a:lnTo>
                <a:lnTo>
                  <a:pt x="53473" y="452206"/>
                </a:lnTo>
                <a:lnTo>
                  <a:pt x="0" y="447149"/>
                </a:lnTo>
                <a:lnTo>
                  <a:pt x="53473" y="442091"/>
                </a:lnTo>
                <a:lnTo>
                  <a:pt x="101524" y="427820"/>
                </a:lnTo>
                <a:lnTo>
                  <a:pt x="142234" y="405683"/>
                </a:lnTo>
                <a:lnTo>
                  <a:pt x="173686" y="377030"/>
                </a:lnTo>
                <a:lnTo>
                  <a:pt x="193964" y="343212"/>
                </a:lnTo>
                <a:lnTo>
                  <a:pt x="201149" y="305576"/>
                </a:lnTo>
                <a:lnTo>
                  <a:pt x="201149" y="141572"/>
                </a:lnTo>
                <a:lnTo>
                  <a:pt x="208334" y="103937"/>
                </a:lnTo>
                <a:lnTo>
                  <a:pt x="228612" y="70118"/>
                </a:lnTo>
                <a:lnTo>
                  <a:pt x="260064" y="41465"/>
                </a:lnTo>
                <a:lnTo>
                  <a:pt x="300774" y="19328"/>
                </a:lnTo>
                <a:lnTo>
                  <a:pt x="348825" y="5057"/>
                </a:lnTo>
                <a:lnTo>
                  <a:pt x="40229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7800" y="1371171"/>
            <a:ext cx="1082492" cy="75270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w1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  <a:r>
              <a:rPr sz="24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x 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w2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  <a:r>
              <a:rPr sz="24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x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44000" y="1371171"/>
            <a:ext cx="2904508" cy="77835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if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z &gt; 0 </a:t>
            </a:r>
            <a:endParaRPr lang="en-US" sz="2400" dirty="0">
              <a:latin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otherwise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A931C1-8E9A-4C30-8AFB-D9ACACE1DD57}"/>
              </a:ext>
            </a:extLst>
          </p:cNvPr>
          <p:cNvSpPr/>
          <p:nvPr/>
        </p:nvSpPr>
        <p:spPr>
          <a:xfrm>
            <a:off x="295656" y="2647950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Dynamic computational graph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의 경우 대부분 코드가 더 </a:t>
            </a:r>
            <a:r>
              <a:rPr lang="ko-KR" altLang="en-US" dirty="0" err="1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깔끔</a:t>
            </a: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     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위의 두 가지 경우 중 골라가면서 매번 새로운 그래프를 그린다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.</a:t>
            </a:r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747248" y="2429445"/>
            <a:ext cx="3020868" cy="2114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0272" y="2113247"/>
            <a:ext cx="28373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PyTorch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: Normal</a:t>
            </a:r>
            <a:r>
              <a:rPr sz="1800" spc="-7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Python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30415" y="1524521"/>
            <a:ext cx="4131945" cy="3014980"/>
            <a:chOff x="4830415" y="1524521"/>
            <a:chExt cx="4131945" cy="3014980"/>
          </a:xfrm>
        </p:grpSpPr>
        <p:sp>
          <p:nvSpPr>
            <p:cNvPr id="10" name="object 10"/>
            <p:cNvSpPr/>
            <p:nvPr/>
          </p:nvSpPr>
          <p:spPr>
            <a:xfrm>
              <a:off x="5203014" y="1524521"/>
              <a:ext cx="3759192" cy="30149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830415" y="2854244"/>
              <a:ext cx="335949" cy="163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76036" y="934028"/>
            <a:ext cx="2953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TensorFlow: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Special</a:t>
            </a:r>
            <a:r>
              <a:rPr sz="1800" spc="-5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TF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76036" y="1210253"/>
            <a:ext cx="28011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control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flow</a:t>
            </a:r>
            <a:r>
              <a:rPr sz="18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operator!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06C0D15E-908A-48C3-A6BE-8EFBE542312E}"/>
              </a:ext>
            </a:extLst>
          </p:cNvPr>
          <p:cNvSpPr txBox="1">
            <a:spLocks/>
          </p:cNvSpPr>
          <p:nvPr/>
        </p:nvSpPr>
        <p:spPr>
          <a:xfrm>
            <a:off x="163574" y="238970"/>
            <a:ext cx="6694426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10"/>
              <a:t>Static </a:t>
            </a:r>
            <a:r>
              <a:rPr lang="en-US" sz="3600"/>
              <a:t>vs </a:t>
            </a:r>
            <a:r>
              <a:rPr lang="en-US" sz="3600" u="heavy" spc="-5">
                <a:uFill>
                  <a:solidFill>
                    <a:srgbClr val="000000"/>
                  </a:solidFill>
                </a:uFill>
              </a:rPr>
              <a:t>Dynamic</a:t>
            </a:r>
            <a:r>
              <a:rPr lang="en-US" sz="3600" spc="-5"/>
              <a:t>:</a:t>
            </a:r>
            <a:r>
              <a:rPr lang="en-US" sz="3600" spc="-45"/>
              <a:t> </a:t>
            </a:r>
            <a:r>
              <a:rPr lang="en-US" sz="3600" spc="-5"/>
              <a:t>Conditional</a:t>
            </a:r>
            <a:endParaRPr lang="en-US" sz="3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65FDBF6-4CD4-4BE8-8FD2-B1E7354D9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2" y="1266106"/>
            <a:ext cx="4279631" cy="8095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C09B47D-55B5-4F12-9BD1-DD4F16866FFB}"/>
                  </a:ext>
                </a:extLst>
              </p14:cNvPr>
              <p14:cNvContentPartPr/>
              <p14:nvPr/>
            </p14:nvContentPartPr>
            <p14:xfrm>
              <a:off x="5551560" y="2935800"/>
              <a:ext cx="604440" cy="3888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C09B47D-55B5-4F12-9BD1-DD4F16866F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5720" y="2872440"/>
                <a:ext cx="635760" cy="1656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34FF34-F1F5-4B92-BB58-683DF38863B0}"/>
              </a:ext>
            </a:extLst>
          </p:cNvPr>
          <p:cNvSpPr/>
          <p:nvPr/>
        </p:nvSpPr>
        <p:spPr>
          <a:xfrm>
            <a:off x="5828300" y="2955240"/>
            <a:ext cx="17625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control flow operator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557513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Static </a:t>
            </a:r>
            <a:r>
              <a:rPr sz="3600" dirty="0"/>
              <a:t>vs </a:t>
            </a:r>
            <a:r>
              <a:rPr sz="3600" u="heavy" spc="-5" dirty="0">
                <a:uFill>
                  <a:solidFill>
                    <a:srgbClr val="000000"/>
                  </a:solidFill>
                </a:uFill>
              </a:rPr>
              <a:t>Dynamic</a:t>
            </a:r>
            <a:r>
              <a:rPr sz="3600" spc="-5" dirty="0"/>
              <a:t>:</a:t>
            </a:r>
            <a:r>
              <a:rPr sz="3600" spc="-50" dirty="0"/>
              <a:t> </a:t>
            </a:r>
            <a:r>
              <a:rPr sz="3600" spc="-5" dirty="0"/>
              <a:t>Loops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273398" y="1078729"/>
            <a:ext cx="324859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87680" algn="l"/>
              </a:tabLst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y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t	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= (y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t-1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+ x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t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) *</a:t>
            </a:r>
            <a:r>
              <a:rPr sz="3000" spc="-1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64866" y="1515008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y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93867" y="2459150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x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91062" y="2472208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x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88256" y="2563553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x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3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600753" y="1569984"/>
            <a:ext cx="394335" cy="403225"/>
            <a:chOff x="4600753" y="1569984"/>
            <a:chExt cx="394335" cy="403225"/>
          </a:xfrm>
        </p:grpSpPr>
        <p:sp>
          <p:nvSpPr>
            <p:cNvPr id="9" name="object 9"/>
            <p:cNvSpPr/>
            <p:nvPr/>
          </p:nvSpPr>
          <p:spPr>
            <a:xfrm>
              <a:off x="4605515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605515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05515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5349351" y="1569984"/>
            <a:ext cx="394335" cy="403225"/>
            <a:chOff x="5349351" y="1569984"/>
            <a:chExt cx="394335" cy="403225"/>
          </a:xfrm>
        </p:grpSpPr>
        <p:sp>
          <p:nvSpPr>
            <p:cNvPr id="13" name="object 13"/>
            <p:cNvSpPr/>
            <p:nvPr/>
          </p:nvSpPr>
          <p:spPr>
            <a:xfrm>
              <a:off x="5354114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354114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54114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6097950" y="1569984"/>
            <a:ext cx="394335" cy="403225"/>
            <a:chOff x="6097950" y="1569984"/>
            <a:chExt cx="394335" cy="403225"/>
          </a:xfrm>
        </p:grpSpPr>
        <p:sp>
          <p:nvSpPr>
            <p:cNvPr id="17" name="object 17"/>
            <p:cNvSpPr/>
            <p:nvPr/>
          </p:nvSpPr>
          <p:spPr>
            <a:xfrm>
              <a:off x="6102712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102712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02712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6846548" y="1569984"/>
            <a:ext cx="394335" cy="403225"/>
            <a:chOff x="6846548" y="1569984"/>
            <a:chExt cx="394335" cy="403225"/>
          </a:xfrm>
        </p:grpSpPr>
        <p:sp>
          <p:nvSpPr>
            <p:cNvPr id="21" name="object 21"/>
            <p:cNvSpPr/>
            <p:nvPr/>
          </p:nvSpPr>
          <p:spPr>
            <a:xfrm>
              <a:off x="6851311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851311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851311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7595147" y="1569984"/>
            <a:ext cx="394335" cy="403225"/>
            <a:chOff x="7595147" y="1569984"/>
            <a:chExt cx="394335" cy="403225"/>
          </a:xfrm>
        </p:grpSpPr>
        <p:sp>
          <p:nvSpPr>
            <p:cNvPr id="25" name="object 25"/>
            <p:cNvSpPr/>
            <p:nvPr/>
          </p:nvSpPr>
          <p:spPr>
            <a:xfrm>
              <a:off x="7599909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599909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599909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4081791" y="958548"/>
            <a:ext cx="4656455" cy="1674495"/>
            <a:chOff x="4081791" y="958548"/>
            <a:chExt cx="4656455" cy="1674495"/>
          </a:xfrm>
        </p:grpSpPr>
        <p:sp>
          <p:nvSpPr>
            <p:cNvPr id="29" name="object 29"/>
            <p:cNvSpPr/>
            <p:nvPr/>
          </p:nvSpPr>
          <p:spPr>
            <a:xfrm>
              <a:off x="4091316" y="1771546"/>
              <a:ext cx="400050" cy="0"/>
            </a:xfrm>
            <a:custGeom>
              <a:avLst/>
              <a:gdLst/>
              <a:ahLst/>
              <a:cxnLst/>
              <a:rect l="l" t="t" r="r" b="b"/>
              <a:pathLst>
                <a:path w="400050">
                  <a:moveTo>
                    <a:pt x="0" y="0"/>
                  </a:moveTo>
                  <a:lnTo>
                    <a:pt x="399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81691" y="1730556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990115" y="1730556"/>
              <a:ext cx="345574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797815" y="2082695"/>
              <a:ext cx="0" cy="436245"/>
            </a:xfrm>
            <a:custGeom>
              <a:avLst/>
              <a:gdLst/>
              <a:ahLst/>
              <a:cxnLst/>
              <a:rect l="l" t="t" r="r" b="b"/>
              <a:pathLst>
                <a:path h="436244">
                  <a:moveTo>
                    <a:pt x="0" y="436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756815" y="1986720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295012" y="2082695"/>
              <a:ext cx="0" cy="462915"/>
            </a:xfrm>
            <a:custGeom>
              <a:avLst/>
              <a:gdLst/>
              <a:ahLst/>
              <a:cxnLst/>
              <a:rect l="l" t="t" r="r" b="b"/>
              <a:pathLst>
                <a:path h="462914">
                  <a:moveTo>
                    <a:pt x="0" y="462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254012" y="1986720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738713" y="1730556"/>
              <a:ext cx="345574" cy="819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487312" y="1730556"/>
              <a:ext cx="345574" cy="819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792209" y="2082695"/>
              <a:ext cx="0" cy="541020"/>
            </a:xfrm>
            <a:custGeom>
              <a:avLst/>
              <a:gdLst/>
              <a:ahLst/>
              <a:cxnLst/>
              <a:rect l="l" t="t" r="r" b="b"/>
              <a:pathLst>
                <a:path h="541019">
                  <a:moveTo>
                    <a:pt x="0" y="5405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751209" y="1986720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235910" y="1730556"/>
              <a:ext cx="345574" cy="819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557663" y="968073"/>
              <a:ext cx="480695" cy="493395"/>
            </a:xfrm>
            <a:custGeom>
              <a:avLst/>
              <a:gdLst/>
              <a:ahLst/>
              <a:cxnLst/>
              <a:rect l="l" t="t" r="r" b="b"/>
              <a:pathLst>
                <a:path w="480695" h="493394">
                  <a:moveTo>
                    <a:pt x="480249" y="0"/>
                  </a:moveTo>
                  <a:lnTo>
                    <a:pt x="434240" y="3480"/>
                  </a:lnTo>
                  <a:lnTo>
                    <a:pt x="388591" y="13624"/>
                  </a:lnTo>
                  <a:lnTo>
                    <a:pt x="343662" y="29989"/>
                  </a:lnTo>
                  <a:lnTo>
                    <a:pt x="299811" y="52129"/>
                  </a:lnTo>
                  <a:lnTo>
                    <a:pt x="257400" y="79601"/>
                  </a:lnTo>
                  <a:lnTo>
                    <a:pt x="216788" y="111960"/>
                  </a:lnTo>
                  <a:lnTo>
                    <a:pt x="178334" y="148761"/>
                  </a:lnTo>
                  <a:lnTo>
                    <a:pt x="142399" y="189562"/>
                  </a:lnTo>
                  <a:lnTo>
                    <a:pt x="109357" y="233916"/>
                  </a:lnTo>
                  <a:lnTo>
                    <a:pt x="79546" y="281380"/>
                  </a:lnTo>
                  <a:lnTo>
                    <a:pt x="53331" y="331511"/>
                  </a:lnTo>
                  <a:lnTo>
                    <a:pt x="31074" y="383864"/>
                  </a:lnTo>
                  <a:lnTo>
                    <a:pt x="17209" y="424317"/>
                  </a:lnTo>
                  <a:lnTo>
                    <a:pt x="5899" y="465584"/>
                  </a:lnTo>
                  <a:lnTo>
                    <a:pt x="2249" y="481811"/>
                  </a:lnTo>
                  <a:lnTo>
                    <a:pt x="1749" y="484136"/>
                  </a:lnTo>
                  <a:lnTo>
                    <a:pt x="1274" y="486464"/>
                  </a:lnTo>
                  <a:lnTo>
                    <a:pt x="0" y="49284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516839" y="1448322"/>
              <a:ext cx="81674" cy="1081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552111" y="968073"/>
              <a:ext cx="480695" cy="493395"/>
            </a:xfrm>
            <a:custGeom>
              <a:avLst/>
              <a:gdLst/>
              <a:ahLst/>
              <a:cxnLst/>
              <a:rect l="l" t="t" r="r" b="b"/>
              <a:pathLst>
                <a:path w="480695" h="493394">
                  <a:moveTo>
                    <a:pt x="0" y="0"/>
                  </a:moveTo>
                  <a:lnTo>
                    <a:pt x="46008" y="3480"/>
                  </a:lnTo>
                  <a:lnTo>
                    <a:pt x="91657" y="13624"/>
                  </a:lnTo>
                  <a:lnTo>
                    <a:pt x="136585" y="29989"/>
                  </a:lnTo>
                  <a:lnTo>
                    <a:pt x="180434" y="52129"/>
                  </a:lnTo>
                  <a:lnTo>
                    <a:pt x="222842" y="79601"/>
                  </a:lnTo>
                  <a:lnTo>
                    <a:pt x="263449" y="111960"/>
                  </a:lnTo>
                  <a:lnTo>
                    <a:pt x="301897" y="148761"/>
                  </a:lnTo>
                  <a:lnTo>
                    <a:pt x="337824" y="189562"/>
                  </a:lnTo>
                  <a:lnTo>
                    <a:pt x="370881" y="233916"/>
                  </a:lnTo>
                  <a:lnTo>
                    <a:pt x="400699" y="281380"/>
                  </a:lnTo>
                  <a:lnTo>
                    <a:pt x="426917" y="331511"/>
                  </a:lnTo>
                  <a:lnTo>
                    <a:pt x="449174" y="383864"/>
                  </a:lnTo>
                  <a:lnTo>
                    <a:pt x="463039" y="424317"/>
                  </a:lnTo>
                  <a:lnTo>
                    <a:pt x="474349" y="465584"/>
                  </a:lnTo>
                  <a:lnTo>
                    <a:pt x="477999" y="481811"/>
                  </a:lnTo>
                  <a:lnTo>
                    <a:pt x="478499" y="484136"/>
                  </a:lnTo>
                  <a:lnTo>
                    <a:pt x="478974" y="486464"/>
                  </a:lnTo>
                  <a:lnTo>
                    <a:pt x="480249" y="49284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991511" y="1448322"/>
              <a:ext cx="81674" cy="1081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348508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348508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144741" y="711533"/>
            <a:ext cx="300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w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348508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6542586" y="958548"/>
            <a:ext cx="2536190" cy="854075"/>
            <a:chOff x="6542586" y="958548"/>
            <a:chExt cx="2536190" cy="854075"/>
          </a:xfrm>
        </p:grpSpPr>
        <p:sp>
          <p:nvSpPr>
            <p:cNvPr id="50" name="object 50"/>
            <p:cNvSpPr/>
            <p:nvPr/>
          </p:nvSpPr>
          <p:spPr>
            <a:xfrm>
              <a:off x="7984508" y="1730556"/>
              <a:ext cx="345574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552111" y="968073"/>
              <a:ext cx="1948814" cy="499745"/>
            </a:xfrm>
            <a:custGeom>
              <a:avLst/>
              <a:gdLst/>
              <a:ahLst/>
              <a:cxnLst/>
              <a:rect l="l" t="t" r="r" b="b"/>
              <a:pathLst>
                <a:path w="1948815" h="499744">
                  <a:moveTo>
                    <a:pt x="0" y="0"/>
                  </a:moveTo>
                  <a:lnTo>
                    <a:pt x="55235" y="310"/>
                  </a:lnTo>
                  <a:lnTo>
                    <a:pt x="110432" y="1232"/>
                  </a:lnTo>
                  <a:lnTo>
                    <a:pt x="165554" y="2756"/>
                  </a:lnTo>
                  <a:lnTo>
                    <a:pt x="220562" y="4869"/>
                  </a:lnTo>
                  <a:lnTo>
                    <a:pt x="275418" y="7560"/>
                  </a:lnTo>
                  <a:lnTo>
                    <a:pt x="330085" y="10817"/>
                  </a:lnTo>
                  <a:lnTo>
                    <a:pt x="384524" y="14629"/>
                  </a:lnTo>
                  <a:lnTo>
                    <a:pt x="438699" y="18984"/>
                  </a:lnTo>
                  <a:lnTo>
                    <a:pt x="492570" y="23870"/>
                  </a:lnTo>
                  <a:lnTo>
                    <a:pt x="546100" y="29277"/>
                  </a:lnTo>
                  <a:lnTo>
                    <a:pt x="599251" y="35192"/>
                  </a:lnTo>
                  <a:lnTo>
                    <a:pt x="651986" y="41604"/>
                  </a:lnTo>
                  <a:lnTo>
                    <a:pt x="704265" y="48502"/>
                  </a:lnTo>
                  <a:lnTo>
                    <a:pt x="756053" y="55873"/>
                  </a:lnTo>
                  <a:lnTo>
                    <a:pt x="807309" y="63707"/>
                  </a:lnTo>
                  <a:lnTo>
                    <a:pt x="857998" y="71991"/>
                  </a:lnTo>
                  <a:lnTo>
                    <a:pt x="908080" y="80715"/>
                  </a:lnTo>
                  <a:lnTo>
                    <a:pt x="957518" y="89866"/>
                  </a:lnTo>
                  <a:lnTo>
                    <a:pt x="1006274" y="99433"/>
                  </a:lnTo>
                  <a:lnTo>
                    <a:pt x="1054310" y="109405"/>
                  </a:lnTo>
                  <a:lnTo>
                    <a:pt x="1101588" y="119769"/>
                  </a:lnTo>
                  <a:lnTo>
                    <a:pt x="1148071" y="130515"/>
                  </a:lnTo>
                  <a:lnTo>
                    <a:pt x="1193720" y="141631"/>
                  </a:lnTo>
                  <a:lnTo>
                    <a:pt x="1238497" y="153105"/>
                  </a:lnTo>
                  <a:lnTo>
                    <a:pt x="1282365" y="164926"/>
                  </a:lnTo>
                  <a:lnTo>
                    <a:pt x="1325286" y="177082"/>
                  </a:lnTo>
                  <a:lnTo>
                    <a:pt x="1367222" y="189562"/>
                  </a:lnTo>
                  <a:lnTo>
                    <a:pt x="1422209" y="206901"/>
                  </a:lnTo>
                  <a:lnTo>
                    <a:pt x="1475238" y="224782"/>
                  </a:lnTo>
                  <a:lnTo>
                    <a:pt x="1526216" y="243174"/>
                  </a:lnTo>
                  <a:lnTo>
                    <a:pt x="1575050" y="262050"/>
                  </a:lnTo>
                  <a:lnTo>
                    <a:pt x="1621646" y="281380"/>
                  </a:lnTo>
                  <a:lnTo>
                    <a:pt x="1665911" y="301137"/>
                  </a:lnTo>
                  <a:lnTo>
                    <a:pt x="1707752" y="321293"/>
                  </a:lnTo>
                  <a:lnTo>
                    <a:pt x="1747075" y="341818"/>
                  </a:lnTo>
                  <a:lnTo>
                    <a:pt x="1783788" y="362684"/>
                  </a:lnTo>
                  <a:lnTo>
                    <a:pt x="1817796" y="383864"/>
                  </a:lnTo>
                  <a:lnTo>
                    <a:pt x="1856362" y="410733"/>
                  </a:lnTo>
                  <a:lnTo>
                    <a:pt x="1890377" y="437992"/>
                  </a:lnTo>
                  <a:lnTo>
                    <a:pt x="1919657" y="465584"/>
                  </a:lnTo>
                  <a:lnTo>
                    <a:pt x="1944946" y="494619"/>
                  </a:lnTo>
                  <a:lnTo>
                    <a:pt x="1946721" y="496953"/>
                  </a:lnTo>
                  <a:lnTo>
                    <a:pt x="1948646" y="499543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8461757" y="1447067"/>
              <a:ext cx="78824" cy="1110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8733107" y="1730556"/>
              <a:ext cx="345574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592071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Static </a:t>
            </a:r>
            <a:r>
              <a:rPr sz="3600" dirty="0"/>
              <a:t>vs </a:t>
            </a:r>
            <a:r>
              <a:rPr sz="3600" u="heavy" spc="-5" dirty="0">
                <a:uFill>
                  <a:solidFill>
                    <a:srgbClr val="000000"/>
                  </a:solidFill>
                </a:uFill>
              </a:rPr>
              <a:t>Dynamic</a:t>
            </a:r>
            <a:r>
              <a:rPr sz="3600" spc="-5" dirty="0"/>
              <a:t>:</a:t>
            </a:r>
            <a:r>
              <a:rPr sz="3600" spc="-50" dirty="0"/>
              <a:t> </a:t>
            </a:r>
            <a:r>
              <a:rPr sz="3600" spc="-5" dirty="0"/>
              <a:t>Loops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3564866" y="1515008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y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3867" y="2459150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x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1062" y="2472208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x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88256" y="2563553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x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3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00753" y="1569984"/>
            <a:ext cx="394335" cy="403225"/>
            <a:chOff x="4600753" y="1569984"/>
            <a:chExt cx="394335" cy="403225"/>
          </a:xfrm>
        </p:grpSpPr>
        <p:sp>
          <p:nvSpPr>
            <p:cNvPr id="8" name="object 8"/>
            <p:cNvSpPr/>
            <p:nvPr/>
          </p:nvSpPr>
          <p:spPr>
            <a:xfrm>
              <a:off x="4605515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605515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05515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5349351" y="1569984"/>
            <a:ext cx="394335" cy="403225"/>
            <a:chOff x="5349351" y="1569984"/>
            <a:chExt cx="394335" cy="403225"/>
          </a:xfrm>
        </p:grpSpPr>
        <p:sp>
          <p:nvSpPr>
            <p:cNvPr id="12" name="object 12"/>
            <p:cNvSpPr/>
            <p:nvPr/>
          </p:nvSpPr>
          <p:spPr>
            <a:xfrm>
              <a:off x="5354114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354114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54114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6097950" y="1569984"/>
            <a:ext cx="394335" cy="403225"/>
            <a:chOff x="6097950" y="1569984"/>
            <a:chExt cx="394335" cy="403225"/>
          </a:xfrm>
        </p:grpSpPr>
        <p:sp>
          <p:nvSpPr>
            <p:cNvPr id="16" name="object 16"/>
            <p:cNvSpPr/>
            <p:nvPr/>
          </p:nvSpPr>
          <p:spPr>
            <a:xfrm>
              <a:off x="6102712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102712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10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102712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846548" y="1569984"/>
            <a:ext cx="394335" cy="403225"/>
            <a:chOff x="6846548" y="1569984"/>
            <a:chExt cx="394335" cy="403225"/>
          </a:xfrm>
        </p:grpSpPr>
        <p:sp>
          <p:nvSpPr>
            <p:cNvPr id="20" name="object 20"/>
            <p:cNvSpPr/>
            <p:nvPr/>
          </p:nvSpPr>
          <p:spPr>
            <a:xfrm>
              <a:off x="6851311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851311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851311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7595147" y="1569984"/>
            <a:ext cx="394335" cy="403225"/>
            <a:chOff x="7595147" y="1569984"/>
            <a:chExt cx="394335" cy="403225"/>
          </a:xfrm>
        </p:grpSpPr>
        <p:sp>
          <p:nvSpPr>
            <p:cNvPr id="24" name="object 24"/>
            <p:cNvSpPr/>
            <p:nvPr/>
          </p:nvSpPr>
          <p:spPr>
            <a:xfrm>
              <a:off x="7599909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599909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599909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27" name="object 27"/>
          <p:cNvGrpSpPr/>
          <p:nvPr/>
        </p:nvGrpSpPr>
        <p:grpSpPr>
          <a:xfrm>
            <a:off x="4081791" y="958548"/>
            <a:ext cx="4656455" cy="1674495"/>
            <a:chOff x="4081791" y="958548"/>
            <a:chExt cx="4656455" cy="1674495"/>
          </a:xfrm>
        </p:grpSpPr>
        <p:sp>
          <p:nvSpPr>
            <p:cNvPr id="28" name="object 28"/>
            <p:cNvSpPr/>
            <p:nvPr/>
          </p:nvSpPr>
          <p:spPr>
            <a:xfrm>
              <a:off x="4091316" y="1771546"/>
              <a:ext cx="400050" cy="0"/>
            </a:xfrm>
            <a:custGeom>
              <a:avLst/>
              <a:gdLst/>
              <a:ahLst/>
              <a:cxnLst/>
              <a:rect l="l" t="t" r="r" b="b"/>
              <a:pathLst>
                <a:path w="400050">
                  <a:moveTo>
                    <a:pt x="0" y="0"/>
                  </a:moveTo>
                  <a:lnTo>
                    <a:pt x="3998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481691" y="1730556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990115" y="1730556"/>
              <a:ext cx="345574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797815" y="2082695"/>
              <a:ext cx="0" cy="436245"/>
            </a:xfrm>
            <a:custGeom>
              <a:avLst/>
              <a:gdLst/>
              <a:ahLst/>
              <a:cxnLst/>
              <a:rect l="l" t="t" r="r" b="b"/>
              <a:pathLst>
                <a:path h="436244">
                  <a:moveTo>
                    <a:pt x="0" y="4361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756815" y="1986720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295012" y="2082695"/>
              <a:ext cx="0" cy="462915"/>
            </a:xfrm>
            <a:custGeom>
              <a:avLst/>
              <a:gdLst/>
              <a:ahLst/>
              <a:cxnLst/>
              <a:rect l="l" t="t" r="r" b="b"/>
              <a:pathLst>
                <a:path h="462914">
                  <a:moveTo>
                    <a:pt x="0" y="4622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254012" y="1986720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738713" y="1730556"/>
              <a:ext cx="345574" cy="819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487312" y="1730556"/>
              <a:ext cx="345574" cy="819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792209" y="2082695"/>
              <a:ext cx="0" cy="541020"/>
            </a:xfrm>
            <a:custGeom>
              <a:avLst/>
              <a:gdLst/>
              <a:ahLst/>
              <a:cxnLst/>
              <a:rect l="l" t="t" r="r" b="b"/>
              <a:pathLst>
                <a:path h="541019">
                  <a:moveTo>
                    <a:pt x="0" y="5405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751209" y="1986720"/>
              <a:ext cx="81999" cy="105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235910" y="1730556"/>
              <a:ext cx="345574" cy="819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557663" y="968073"/>
              <a:ext cx="480695" cy="493395"/>
            </a:xfrm>
            <a:custGeom>
              <a:avLst/>
              <a:gdLst/>
              <a:ahLst/>
              <a:cxnLst/>
              <a:rect l="l" t="t" r="r" b="b"/>
              <a:pathLst>
                <a:path w="480695" h="493394">
                  <a:moveTo>
                    <a:pt x="480249" y="0"/>
                  </a:moveTo>
                  <a:lnTo>
                    <a:pt x="434240" y="3480"/>
                  </a:lnTo>
                  <a:lnTo>
                    <a:pt x="388591" y="13624"/>
                  </a:lnTo>
                  <a:lnTo>
                    <a:pt x="343662" y="29989"/>
                  </a:lnTo>
                  <a:lnTo>
                    <a:pt x="299811" y="52129"/>
                  </a:lnTo>
                  <a:lnTo>
                    <a:pt x="257400" y="79601"/>
                  </a:lnTo>
                  <a:lnTo>
                    <a:pt x="216788" y="111960"/>
                  </a:lnTo>
                  <a:lnTo>
                    <a:pt x="178334" y="148761"/>
                  </a:lnTo>
                  <a:lnTo>
                    <a:pt x="142399" y="189562"/>
                  </a:lnTo>
                  <a:lnTo>
                    <a:pt x="109357" y="233916"/>
                  </a:lnTo>
                  <a:lnTo>
                    <a:pt x="79546" y="281380"/>
                  </a:lnTo>
                  <a:lnTo>
                    <a:pt x="53331" y="331511"/>
                  </a:lnTo>
                  <a:lnTo>
                    <a:pt x="31074" y="383864"/>
                  </a:lnTo>
                  <a:lnTo>
                    <a:pt x="17209" y="424317"/>
                  </a:lnTo>
                  <a:lnTo>
                    <a:pt x="5899" y="465584"/>
                  </a:lnTo>
                  <a:lnTo>
                    <a:pt x="2249" y="481811"/>
                  </a:lnTo>
                  <a:lnTo>
                    <a:pt x="1749" y="484136"/>
                  </a:lnTo>
                  <a:lnTo>
                    <a:pt x="1274" y="486464"/>
                  </a:lnTo>
                  <a:lnTo>
                    <a:pt x="0" y="49284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516839" y="1448322"/>
              <a:ext cx="81674" cy="1081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552111" y="968073"/>
              <a:ext cx="480695" cy="493395"/>
            </a:xfrm>
            <a:custGeom>
              <a:avLst/>
              <a:gdLst/>
              <a:ahLst/>
              <a:cxnLst/>
              <a:rect l="l" t="t" r="r" b="b"/>
              <a:pathLst>
                <a:path w="480695" h="493394">
                  <a:moveTo>
                    <a:pt x="0" y="0"/>
                  </a:moveTo>
                  <a:lnTo>
                    <a:pt x="46008" y="3480"/>
                  </a:lnTo>
                  <a:lnTo>
                    <a:pt x="91657" y="13624"/>
                  </a:lnTo>
                  <a:lnTo>
                    <a:pt x="136585" y="29989"/>
                  </a:lnTo>
                  <a:lnTo>
                    <a:pt x="180434" y="52129"/>
                  </a:lnTo>
                  <a:lnTo>
                    <a:pt x="222842" y="79601"/>
                  </a:lnTo>
                  <a:lnTo>
                    <a:pt x="263449" y="111960"/>
                  </a:lnTo>
                  <a:lnTo>
                    <a:pt x="301897" y="148761"/>
                  </a:lnTo>
                  <a:lnTo>
                    <a:pt x="337824" y="189562"/>
                  </a:lnTo>
                  <a:lnTo>
                    <a:pt x="370881" y="233916"/>
                  </a:lnTo>
                  <a:lnTo>
                    <a:pt x="400699" y="281380"/>
                  </a:lnTo>
                  <a:lnTo>
                    <a:pt x="426917" y="331511"/>
                  </a:lnTo>
                  <a:lnTo>
                    <a:pt x="449174" y="383864"/>
                  </a:lnTo>
                  <a:lnTo>
                    <a:pt x="463039" y="424317"/>
                  </a:lnTo>
                  <a:lnTo>
                    <a:pt x="474349" y="465584"/>
                  </a:lnTo>
                  <a:lnTo>
                    <a:pt x="477999" y="481811"/>
                  </a:lnTo>
                  <a:lnTo>
                    <a:pt x="478499" y="484136"/>
                  </a:lnTo>
                  <a:lnTo>
                    <a:pt x="478974" y="486464"/>
                  </a:lnTo>
                  <a:lnTo>
                    <a:pt x="480249" y="49284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991511" y="1448322"/>
              <a:ext cx="81674" cy="1081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8348508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3845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384599" y="0"/>
                  </a:lnTo>
                  <a:lnTo>
                    <a:pt x="384599" y="39359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348508" y="1574746"/>
              <a:ext cx="384810" cy="393700"/>
            </a:xfrm>
            <a:custGeom>
              <a:avLst/>
              <a:gdLst/>
              <a:ahLst/>
              <a:cxnLst/>
              <a:rect l="l" t="t" r="r" b="b"/>
              <a:pathLst>
                <a:path w="384809" h="393700">
                  <a:moveTo>
                    <a:pt x="0" y="0"/>
                  </a:moveTo>
                  <a:lnTo>
                    <a:pt x="384599" y="0"/>
                  </a:lnTo>
                  <a:lnTo>
                    <a:pt x="3845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144741" y="711533"/>
            <a:ext cx="300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w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348508" y="1574746"/>
            <a:ext cx="38481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48" name="object 48"/>
          <p:cNvGrpSpPr/>
          <p:nvPr/>
        </p:nvGrpSpPr>
        <p:grpSpPr>
          <a:xfrm>
            <a:off x="6542586" y="958548"/>
            <a:ext cx="2536190" cy="854075"/>
            <a:chOff x="6542586" y="958548"/>
            <a:chExt cx="2536190" cy="854075"/>
          </a:xfrm>
        </p:grpSpPr>
        <p:sp>
          <p:nvSpPr>
            <p:cNvPr id="49" name="object 49"/>
            <p:cNvSpPr/>
            <p:nvPr/>
          </p:nvSpPr>
          <p:spPr>
            <a:xfrm>
              <a:off x="7984508" y="1730556"/>
              <a:ext cx="345574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552111" y="968073"/>
              <a:ext cx="1948814" cy="499745"/>
            </a:xfrm>
            <a:custGeom>
              <a:avLst/>
              <a:gdLst/>
              <a:ahLst/>
              <a:cxnLst/>
              <a:rect l="l" t="t" r="r" b="b"/>
              <a:pathLst>
                <a:path w="1948815" h="499744">
                  <a:moveTo>
                    <a:pt x="0" y="0"/>
                  </a:moveTo>
                  <a:lnTo>
                    <a:pt x="55235" y="310"/>
                  </a:lnTo>
                  <a:lnTo>
                    <a:pt x="110432" y="1232"/>
                  </a:lnTo>
                  <a:lnTo>
                    <a:pt x="165554" y="2756"/>
                  </a:lnTo>
                  <a:lnTo>
                    <a:pt x="220562" y="4869"/>
                  </a:lnTo>
                  <a:lnTo>
                    <a:pt x="275418" y="7560"/>
                  </a:lnTo>
                  <a:lnTo>
                    <a:pt x="330085" y="10817"/>
                  </a:lnTo>
                  <a:lnTo>
                    <a:pt x="384524" y="14629"/>
                  </a:lnTo>
                  <a:lnTo>
                    <a:pt x="438699" y="18984"/>
                  </a:lnTo>
                  <a:lnTo>
                    <a:pt x="492570" y="23870"/>
                  </a:lnTo>
                  <a:lnTo>
                    <a:pt x="546100" y="29277"/>
                  </a:lnTo>
                  <a:lnTo>
                    <a:pt x="599251" y="35192"/>
                  </a:lnTo>
                  <a:lnTo>
                    <a:pt x="651986" y="41604"/>
                  </a:lnTo>
                  <a:lnTo>
                    <a:pt x="704265" y="48502"/>
                  </a:lnTo>
                  <a:lnTo>
                    <a:pt x="756053" y="55873"/>
                  </a:lnTo>
                  <a:lnTo>
                    <a:pt x="807309" y="63707"/>
                  </a:lnTo>
                  <a:lnTo>
                    <a:pt x="857998" y="71991"/>
                  </a:lnTo>
                  <a:lnTo>
                    <a:pt x="908080" y="80715"/>
                  </a:lnTo>
                  <a:lnTo>
                    <a:pt x="957518" y="89866"/>
                  </a:lnTo>
                  <a:lnTo>
                    <a:pt x="1006274" y="99433"/>
                  </a:lnTo>
                  <a:lnTo>
                    <a:pt x="1054310" y="109405"/>
                  </a:lnTo>
                  <a:lnTo>
                    <a:pt x="1101588" y="119769"/>
                  </a:lnTo>
                  <a:lnTo>
                    <a:pt x="1148071" y="130515"/>
                  </a:lnTo>
                  <a:lnTo>
                    <a:pt x="1193720" y="141631"/>
                  </a:lnTo>
                  <a:lnTo>
                    <a:pt x="1238497" y="153105"/>
                  </a:lnTo>
                  <a:lnTo>
                    <a:pt x="1282365" y="164926"/>
                  </a:lnTo>
                  <a:lnTo>
                    <a:pt x="1325286" y="177082"/>
                  </a:lnTo>
                  <a:lnTo>
                    <a:pt x="1367222" y="189562"/>
                  </a:lnTo>
                  <a:lnTo>
                    <a:pt x="1422209" y="206901"/>
                  </a:lnTo>
                  <a:lnTo>
                    <a:pt x="1475238" y="224782"/>
                  </a:lnTo>
                  <a:lnTo>
                    <a:pt x="1526216" y="243174"/>
                  </a:lnTo>
                  <a:lnTo>
                    <a:pt x="1575050" y="262050"/>
                  </a:lnTo>
                  <a:lnTo>
                    <a:pt x="1621646" y="281380"/>
                  </a:lnTo>
                  <a:lnTo>
                    <a:pt x="1665911" y="301137"/>
                  </a:lnTo>
                  <a:lnTo>
                    <a:pt x="1707752" y="321293"/>
                  </a:lnTo>
                  <a:lnTo>
                    <a:pt x="1747075" y="341818"/>
                  </a:lnTo>
                  <a:lnTo>
                    <a:pt x="1783788" y="362684"/>
                  </a:lnTo>
                  <a:lnTo>
                    <a:pt x="1817796" y="383864"/>
                  </a:lnTo>
                  <a:lnTo>
                    <a:pt x="1856362" y="410733"/>
                  </a:lnTo>
                  <a:lnTo>
                    <a:pt x="1890377" y="437992"/>
                  </a:lnTo>
                  <a:lnTo>
                    <a:pt x="1919657" y="465584"/>
                  </a:lnTo>
                  <a:lnTo>
                    <a:pt x="1944946" y="494619"/>
                  </a:lnTo>
                  <a:lnTo>
                    <a:pt x="1946721" y="496953"/>
                  </a:lnTo>
                  <a:lnTo>
                    <a:pt x="1948646" y="499543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8461757" y="1447067"/>
              <a:ext cx="78824" cy="1110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8733107" y="1730556"/>
              <a:ext cx="345574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3" name="object 53"/>
          <p:cNvSpPr/>
          <p:nvPr/>
        </p:nvSpPr>
        <p:spPr>
          <a:xfrm>
            <a:off x="160003" y="2283270"/>
            <a:ext cx="3682788" cy="22792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0698" y="1078729"/>
            <a:ext cx="3466828" cy="12259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500380" algn="l"/>
              </a:tabLst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y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t	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= (y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t-1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+ x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t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) *</a:t>
            </a:r>
            <a:r>
              <a:rPr sz="3000" spc="-1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w</a:t>
            </a:r>
          </a:p>
          <a:p>
            <a:pPr marL="315595">
              <a:lnSpc>
                <a:spcPct val="100000"/>
              </a:lnSpc>
              <a:spcBef>
                <a:spcPts val="3685"/>
              </a:spcBef>
            </a:pP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PyTorch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: Normal</a:t>
            </a:r>
            <a:r>
              <a:rPr sz="1800" spc="-6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Python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ED0D9CC7-7C5C-4F2D-9826-FA2E2B6C3377}"/>
                  </a:ext>
                </a:extLst>
              </p14:cNvPr>
              <p14:cNvContentPartPr/>
              <p14:nvPr/>
            </p14:nvContentPartPr>
            <p14:xfrm>
              <a:off x="227880" y="3711960"/>
              <a:ext cx="1586880" cy="11484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ED0D9CC7-7C5C-4F2D-9826-FA2E2B6C337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2040" y="3648600"/>
                <a:ext cx="1618200" cy="24156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C80959-80F2-4068-A30A-2AE59368A285}"/>
              </a:ext>
            </a:extLst>
          </p:cNvPr>
          <p:cNvSpPr/>
          <p:nvPr/>
        </p:nvSpPr>
        <p:spPr>
          <a:xfrm>
            <a:off x="3849358" y="3508102"/>
            <a:ext cx="38443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파이토치에서는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 그냥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for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문 사용 가능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endParaRPr lang="ko-KR" altLang="en-US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03" y="116953"/>
            <a:ext cx="60086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Static </a:t>
            </a:r>
            <a:r>
              <a:rPr sz="3600" dirty="0"/>
              <a:t>vs </a:t>
            </a:r>
            <a:r>
              <a:rPr sz="3600" u="heavy" spc="-5" dirty="0">
                <a:uFill>
                  <a:solidFill>
                    <a:srgbClr val="000000"/>
                  </a:solidFill>
                </a:uFill>
              </a:rPr>
              <a:t>Dynamic</a:t>
            </a:r>
            <a:r>
              <a:rPr sz="3600" spc="-5" dirty="0"/>
              <a:t>:</a:t>
            </a:r>
            <a:r>
              <a:rPr sz="3600" spc="-50" dirty="0"/>
              <a:t> </a:t>
            </a:r>
            <a:r>
              <a:rPr sz="3600" spc="-5" dirty="0"/>
              <a:t>Loops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60003" y="2283270"/>
            <a:ext cx="3682788" cy="2279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5690" y="1138397"/>
            <a:ext cx="4368291" cy="3424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798" y="807204"/>
            <a:ext cx="8685199" cy="150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3905">
              <a:lnSpc>
                <a:spcPts val="2150"/>
              </a:lnSpc>
              <a:spcBef>
                <a:spcPts val="100"/>
              </a:spcBef>
            </a:pP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TensorFlow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: Special TF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control</a:t>
            </a:r>
            <a:r>
              <a:rPr sz="1800" spc="-7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flow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  <a:p>
            <a:pPr marL="25400">
              <a:lnSpc>
                <a:spcPts val="3590"/>
              </a:lnSpc>
              <a:tabLst>
                <a:tab pos="462280" algn="l"/>
              </a:tabLst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y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t	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= (y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t-1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+ x</a:t>
            </a:r>
            <a:r>
              <a:rPr sz="3000" baseline="-30555" dirty="0">
                <a:latin typeface="타이포_팩토리 M" panose="02020503020101020101" pitchFamily="18" charset="-127"/>
                <a:cs typeface="Arial"/>
              </a:rPr>
              <a:t>t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) *</a:t>
            </a:r>
            <a:r>
              <a:rPr sz="3000" spc="-4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000" dirty="0">
                <a:latin typeface="타이포_팩토리 M" panose="02020503020101020101" pitchFamily="18" charset="-127"/>
                <a:cs typeface="Arial"/>
              </a:rPr>
              <a:t>w</a:t>
            </a:r>
          </a:p>
          <a:p>
            <a:pPr marL="277495">
              <a:lnSpc>
                <a:spcPct val="100000"/>
              </a:lnSpc>
              <a:spcBef>
                <a:spcPts val="3685"/>
              </a:spcBef>
            </a:pP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PyTorch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: Normal</a:t>
            </a:r>
            <a:r>
              <a:rPr sz="1800" spc="-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Python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4940" y="2768469"/>
            <a:ext cx="335949" cy="1639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C5F8C-CEFF-4128-BA7A-3299F054D0D5}"/>
              </a:ext>
            </a:extLst>
          </p:cNvPr>
          <p:cNvSpPr/>
          <p:nvPr/>
        </p:nvSpPr>
        <p:spPr>
          <a:xfrm>
            <a:off x="5791200" y="2932418"/>
            <a:ext cx="216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재귀적 관계를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정의해두어야함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DA73967-528D-4A89-8A38-BAEC7FF253C0}"/>
                  </a:ext>
                </a:extLst>
              </p14:cNvPr>
              <p14:cNvContentPartPr/>
              <p14:nvPr/>
            </p14:nvContentPartPr>
            <p14:xfrm>
              <a:off x="5241960" y="2787480"/>
              <a:ext cx="1662840" cy="1047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DA73967-528D-4A89-8A38-BAEC7FF253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6120" y="2724120"/>
                <a:ext cx="1694160" cy="23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BC479-8B83-4530-8028-EF7CEE055A64}"/>
              </a:ext>
            </a:extLst>
          </p:cNvPr>
          <p:cNvSpPr txBox="1"/>
          <p:nvPr/>
        </p:nvSpPr>
        <p:spPr>
          <a:xfrm>
            <a:off x="286960" y="1657350"/>
            <a:ext cx="8857040" cy="14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따라서 </a:t>
            </a:r>
            <a:r>
              <a:rPr lang="en-US" altLang="ko-KR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TensorFlow</a:t>
            </a:r>
            <a:r>
              <a:rPr lang="ko-KR" altLang="en-US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과 같은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Static</a:t>
            </a:r>
            <a:r>
              <a:rPr lang="en-US" altLang="ko-KR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 computational graph</a:t>
            </a:r>
            <a:r>
              <a:rPr lang="ko-KR" altLang="en-US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의 경우</a:t>
            </a:r>
            <a:endParaRPr lang="en-US" altLang="ko-KR" sz="2000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Computational graph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의 전체 흐름을 미리 다 구상해 놓아야 한다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가능한 모든 </a:t>
            </a:r>
            <a:r>
              <a:rPr lang="en-US" altLang="ko-KR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control flow</a:t>
            </a:r>
            <a:r>
              <a:rPr lang="ko-KR" altLang="en-US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를 고려하여 그래프 내에 한번에 넣어주어야 한다</a:t>
            </a:r>
            <a:r>
              <a:rPr lang="en-US" altLang="ko-KR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  <a:endParaRPr lang="ko-KR" altLang="en-US" sz="2000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4828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5286"/>
            <a:ext cx="68468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타이포_팩토리 M" panose="02020503020101020101" pitchFamily="18" charset="-127"/>
                <a:cs typeface="Arial"/>
              </a:rPr>
              <a:t>Dynamic </a:t>
            </a:r>
            <a:r>
              <a:rPr sz="3600" spc="-10" dirty="0">
                <a:latin typeface="타이포_팩토리 M" panose="02020503020101020101" pitchFamily="18" charset="-127"/>
                <a:cs typeface="Arial"/>
              </a:rPr>
              <a:t>Graphs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in</a:t>
            </a:r>
            <a:r>
              <a:rPr sz="3600" spc="-8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3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00396" y="4552950"/>
            <a:ext cx="3443604" cy="253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타이포_팩토리 M" panose="02020503020101020101" pitchFamily="18" charset="-127"/>
                <a:cs typeface="Arial"/>
              </a:rPr>
              <a:t>Looks et al, </a:t>
            </a:r>
            <a:r>
              <a:rPr sz="800" dirty="0">
                <a:latin typeface="타이포_팩토리 M" panose="02020503020101020101" pitchFamily="18" charset="-127"/>
                <a:cs typeface="Arial"/>
              </a:rPr>
              <a:t>“Deep 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Learning with Dynamic Computation Graphs”, ICLR 2017 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3"/>
              </a:rPr>
              <a:t>https://github.com/tensorflow/fold</a:t>
            </a:r>
            <a:endParaRPr sz="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241E78-6552-4AB7-903E-9160FEFAAA09}"/>
              </a:ext>
            </a:extLst>
          </p:cNvPr>
          <p:cNvSpPr/>
          <p:nvPr/>
        </p:nvSpPr>
        <p:spPr>
          <a:xfrm>
            <a:off x="569654" y="1647643"/>
            <a:ext cx="800469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TF Fold</a:t>
            </a:r>
            <a:r>
              <a:rPr lang="ko-KR" altLang="en-US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라는 라이브러리는 </a:t>
            </a:r>
            <a:r>
              <a:rPr lang="en-US" altLang="ko-KR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dynamic graph</a:t>
            </a:r>
            <a:r>
              <a:rPr lang="ko-KR" altLang="en-US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를 가능하게 해준다</a:t>
            </a:r>
            <a:r>
              <a:rPr lang="en-US" altLang="ko-KR" sz="20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</a:p>
          <a:p>
            <a:endParaRPr lang="en-US" altLang="ko-KR" sz="2000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 But 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실제로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 dynamic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graph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인 것은 아니고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static graph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로 만든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trick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65280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Dynamic </a:t>
            </a:r>
            <a:r>
              <a:rPr sz="3600" spc="-10" dirty="0"/>
              <a:t>Graph</a:t>
            </a:r>
            <a:r>
              <a:rPr sz="3600" spc="-90" dirty="0"/>
              <a:t> </a:t>
            </a:r>
            <a:r>
              <a:rPr sz="3600" spc="-5" dirty="0"/>
              <a:t>Applications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5202188" y="1655675"/>
            <a:ext cx="3445210" cy="19139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1610" y="4247871"/>
            <a:ext cx="2310130" cy="38574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254635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타이포_팩토리 M" panose="02020503020101020101" pitchFamily="18" charset="-127"/>
                <a:cs typeface="Arial"/>
              </a:rPr>
              <a:t>Karpathy and Fei-Fei, </a:t>
            </a:r>
            <a:r>
              <a:rPr sz="600" dirty="0">
                <a:latin typeface="타이포_팩토리 M" panose="02020503020101020101" pitchFamily="18" charset="-127"/>
                <a:cs typeface="Arial"/>
              </a:rPr>
              <a:t>“Deep </a:t>
            </a:r>
            <a:r>
              <a:rPr sz="600" spc="-5" dirty="0">
                <a:latin typeface="타이포_팩토리 M" panose="02020503020101020101" pitchFamily="18" charset="-127"/>
                <a:cs typeface="Arial"/>
              </a:rPr>
              <a:t>Visual-Semantic Alignments for  Generating Image Descriptions”, CVPR</a:t>
            </a:r>
            <a:r>
              <a:rPr sz="600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600" spc="-5" dirty="0">
                <a:latin typeface="타이포_팩토리 M" panose="02020503020101020101" pitchFamily="18" charset="-127"/>
                <a:cs typeface="Arial"/>
              </a:rPr>
              <a:t>2015</a:t>
            </a:r>
            <a:endParaRPr sz="6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타이포_팩토리 M" panose="02020503020101020101" pitchFamily="18" charset="-127"/>
                <a:cs typeface="Arial"/>
              </a:rPr>
              <a:t>Figure </a:t>
            </a:r>
            <a:r>
              <a:rPr sz="600" dirty="0">
                <a:latin typeface="타이포_팩토리 M" panose="02020503020101020101" pitchFamily="18" charset="-127"/>
                <a:cs typeface="Arial"/>
              </a:rPr>
              <a:t>copyright </a:t>
            </a:r>
            <a:r>
              <a:rPr sz="600" spc="-5" dirty="0">
                <a:latin typeface="타이포_팩토리 M" panose="02020503020101020101" pitchFamily="18" charset="-127"/>
                <a:cs typeface="Arial"/>
              </a:rPr>
              <a:t>IEEE, 2015. Reproduced for educational</a:t>
            </a:r>
            <a:r>
              <a:rPr sz="600" spc="-6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600" spc="-5" dirty="0">
                <a:latin typeface="타이포_팩토리 M" panose="02020503020101020101" pitchFamily="18" charset="-127"/>
                <a:cs typeface="Arial"/>
              </a:rPr>
              <a:t>purposes.</a:t>
            </a:r>
            <a:endParaRPr sz="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602" y="1279931"/>
            <a:ext cx="338265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-	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Recurrent</a:t>
            </a:r>
            <a:r>
              <a:rPr sz="2400" spc="-8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networks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31920-6FC6-4CA9-9E81-B636A86A1573}"/>
              </a:ext>
            </a:extLst>
          </p:cNvPr>
          <p:cNvSpPr txBox="1"/>
          <p:nvPr/>
        </p:nvSpPr>
        <p:spPr>
          <a:xfrm>
            <a:off x="163574" y="2531777"/>
            <a:ext cx="5038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Image captioning</a:t>
            </a:r>
          </a:p>
          <a:p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- 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다양한 길이의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sequence 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다루기 위하여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RNN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을 이용한다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</a:p>
          <a:p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- 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보통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RNN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에서 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Dynamic graph</a:t>
            </a: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를 필요로 한다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617708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Dynamic </a:t>
            </a:r>
            <a:r>
              <a:rPr sz="3600" spc="-10" dirty="0"/>
              <a:t>Graph</a:t>
            </a:r>
            <a:r>
              <a:rPr sz="3600" spc="-90" dirty="0"/>
              <a:t> </a:t>
            </a:r>
            <a:r>
              <a:rPr sz="3600" spc="-5" dirty="0"/>
              <a:t>Applications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45996" y="1350658"/>
            <a:ext cx="3562953" cy="737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Recurrent</a:t>
            </a:r>
            <a:r>
              <a:rPr sz="20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networks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342265" indent="-330200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Recursive</a:t>
            </a:r>
            <a:r>
              <a:rPr sz="20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networks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7312" y="3336149"/>
            <a:ext cx="387568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타이포_팩토리 M" panose="02020503020101020101" pitchFamily="18" charset="-127"/>
                <a:cs typeface="Arial"/>
              </a:rPr>
              <a:t>The </a:t>
            </a:r>
            <a:r>
              <a:rPr sz="2800" dirty="0">
                <a:latin typeface="타이포_팩토리 M" panose="02020503020101020101" pitchFamily="18" charset="-127"/>
                <a:cs typeface="Arial"/>
              </a:rPr>
              <a:t>cat </a:t>
            </a:r>
            <a:r>
              <a:rPr sz="2800" spc="-5" dirty="0">
                <a:latin typeface="타이포_팩토리 M" panose="02020503020101020101" pitchFamily="18" charset="-127"/>
                <a:cs typeface="Arial"/>
              </a:rPr>
              <a:t>ate </a:t>
            </a:r>
            <a:r>
              <a:rPr sz="2800" dirty="0">
                <a:latin typeface="타이포_팩토리 M" panose="02020503020101020101" pitchFamily="18" charset="-127"/>
                <a:cs typeface="Arial"/>
              </a:rPr>
              <a:t>a </a:t>
            </a:r>
            <a:r>
              <a:rPr sz="2800" spc="-5" dirty="0">
                <a:latin typeface="타이포_팩토리 M" panose="02020503020101020101" pitchFamily="18" charset="-127"/>
                <a:cs typeface="Arial"/>
              </a:rPr>
              <a:t>big</a:t>
            </a:r>
            <a:r>
              <a:rPr sz="2800" spc="-10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800" dirty="0">
                <a:latin typeface="타이포_팩토리 M" panose="02020503020101020101" pitchFamily="18" charset="-127"/>
                <a:cs typeface="Arial"/>
              </a:rPr>
              <a:t>rat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256389" y="1415647"/>
            <a:ext cx="2813685" cy="2026285"/>
            <a:chOff x="5256389" y="1415647"/>
            <a:chExt cx="2813685" cy="2026285"/>
          </a:xfrm>
        </p:grpSpPr>
        <p:sp>
          <p:nvSpPr>
            <p:cNvPr id="6" name="object 6"/>
            <p:cNvSpPr/>
            <p:nvPr/>
          </p:nvSpPr>
          <p:spPr>
            <a:xfrm>
              <a:off x="5275439" y="1491521"/>
              <a:ext cx="2775585" cy="1931035"/>
            </a:xfrm>
            <a:custGeom>
              <a:avLst/>
              <a:gdLst/>
              <a:ahLst/>
              <a:cxnLst/>
              <a:rect l="l" t="t" r="r" b="b"/>
              <a:pathLst>
                <a:path w="2775584" h="1931035">
                  <a:moveTo>
                    <a:pt x="0" y="1902171"/>
                  </a:moveTo>
                  <a:lnTo>
                    <a:pt x="266699" y="1275172"/>
                  </a:lnTo>
                </a:path>
                <a:path w="2775584" h="1931035">
                  <a:moveTo>
                    <a:pt x="612473" y="1930996"/>
                  </a:moveTo>
                  <a:lnTo>
                    <a:pt x="266574" y="1289597"/>
                  </a:lnTo>
                </a:path>
                <a:path w="2775584" h="1931035">
                  <a:moveTo>
                    <a:pt x="2162795" y="1887771"/>
                  </a:moveTo>
                  <a:lnTo>
                    <a:pt x="2429495" y="1260772"/>
                  </a:lnTo>
                </a:path>
                <a:path w="2775584" h="1931035">
                  <a:moveTo>
                    <a:pt x="2775269" y="1916596"/>
                  </a:moveTo>
                  <a:lnTo>
                    <a:pt x="2429370" y="1275172"/>
                  </a:lnTo>
                </a:path>
                <a:path w="2775584" h="1931035">
                  <a:moveTo>
                    <a:pt x="1760346" y="1930996"/>
                  </a:moveTo>
                  <a:lnTo>
                    <a:pt x="1967046" y="749285"/>
                  </a:lnTo>
                </a:path>
                <a:path w="2775584" h="1931035">
                  <a:moveTo>
                    <a:pt x="2428320" y="1282472"/>
                  </a:moveTo>
                  <a:lnTo>
                    <a:pt x="1974121" y="756573"/>
                  </a:lnTo>
                </a:path>
                <a:path w="2775584" h="1931035">
                  <a:moveTo>
                    <a:pt x="1244672" y="1930996"/>
                  </a:moveTo>
                  <a:lnTo>
                    <a:pt x="1484372" y="432186"/>
                  </a:lnTo>
                </a:path>
                <a:path w="2775584" h="1931035">
                  <a:moveTo>
                    <a:pt x="1974346" y="778073"/>
                  </a:moveTo>
                  <a:lnTo>
                    <a:pt x="1498846" y="460974"/>
                  </a:lnTo>
                </a:path>
                <a:path w="2775584" h="1931035">
                  <a:moveTo>
                    <a:pt x="273824" y="1296897"/>
                  </a:moveTo>
                  <a:lnTo>
                    <a:pt x="1181622" y="0"/>
                  </a:lnTo>
                </a:path>
                <a:path w="2775584" h="1931035">
                  <a:moveTo>
                    <a:pt x="1498771" y="489849"/>
                  </a:moveTo>
                  <a:lnTo>
                    <a:pt x="1181672" y="21549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438863" y="2718794"/>
              <a:ext cx="225749" cy="2257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340662" y="1415647"/>
              <a:ext cx="225749" cy="2257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658786" y="1856271"/>
              <a:ext cx="225749" cy="2257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135435" y="2167195"/>
              <a:ext cx="225749" cy="2257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590484" y="2701494"/>
              <a:ext cx="225749" cy="2257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2435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ea typeface="타이포_팩토리 M" panose="02020503020101020101" pitchFamily="18" charset="-127"/>
              </a:rPr>
              <a:t>CPU </a:t>
            </a:r>
            <a:r>
              <a:rPr dirty="0">
                <a:ea typeface="타이포_팩토리 M" panose="02020503020101020101" pitchFamily="18" charset="-127"/>
              </a:rPr>
              <a:t>vs</a:t>
            </a:r>
            <a:r>
              <a:rPr spc="-95" dirty="0">
                <a:ea typeface="타이포_팩토리 M" panose="02020503020101020101" pitchFamily="18" charset="-127"/>
              </a:rPr>
              <a:t> </a:t>
            </a:r>
            <a:r>
              <a:rPr spc="-5" dirty="0">
                <a:ea typeface="타이포_팩토리 M" panose="02020503020101020101" pitchFamily="18" charset="-127"/>
              </a:rPr>
              <a:t>GPU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0581508-1CD3-4EA8-BD3B-7E8377A43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07969"/>
              </p:ext>
            </p:extLst>
          </p:nvPr>
        </p:nvGraphicFramePr>
        <p:xfrm>
          <a:off x="2452217" y="2800350"/>
          <a:ext cx="6630825" cy="2019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149">
                  <a:extLst>
                    <a:ext uri="{9D8B030D-6E8A-4147-A177-3AD203B41FA5}">
                      <a16:colId xmlns:a16="http://schemas.microsoft.com/office/drawing/2014/main" val="2053262840"/>
                    </a:ext>
                  </a:extLst>
                </a:gridCol>
                <a:gridCol w="2196140">
                  <a:extLst>
                    <a:ext uri="{9D8B030D-6E8A-4147-A177-3AD203B41FA5}">
                      <a16:colId xmlns:a16="http://schemas.microsoft.com/office/drawing/2014/main" val="3077561274"/>
                    </a:ext>
                  </a:extLst>
                </a:gridCol>
                <a:gridCol w="2775536">
                  <a:extLst>
                    <a:ext uri="{9D8B030D-6E8A-4147-A177-3AD203B41FA5}">
                      <a16:colId xmlns:a16="http://schemas.microsoft.com/office/drawing/2014/main" val="3087373292"/>
                    </a:ext>
                  </a:extLst>
                </a:gridCol>
              </a:tblGrid>
              <a:tr h="285612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  CPU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GPU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669698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Core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의 수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4~6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많으면 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10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수천개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05757"/>
                  </a:ext>
                </a:extLst>
              </a:tr>
              <a:tr h="701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Task 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수행 방법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독립적 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병렬적 수행</a:t>
                      </a:r>
                      <a:endParaRPr lang="en-US" altLang="ko-KR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독립적으로 동작하지 않는다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.)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683996"/>
                  </a:ext>
                </a:extLst>
              </a:tr>
              <a:tr h="4803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memory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RAM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에서 </a:t>
                      </a:r>
                      <a:r>
                        <a:rPr lang="ko-KR" altLang="en-US" sz="1600" dirty="0" err="1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끌어다쓴다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.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칩 안에 존재한다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.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3336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17776FD-F8B6-4186-87BC-836CE682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" y="755488"/>
            <a:ext cx="3907536" cy="2202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85F9F6-DED0-4B9E-B67A-DF113F2ACAA6}"/>
              </a:ext>
            </a:extLst>
          </p:cNvPr>
          <p:cNvSpPr txBox="1"/>
          <p:nvPr/>
        </p:nvSpPr>
        <p:spPr>
          <a:xfrm>
            <a:off x="4346449" y="730205"/>
            <a:ext cx="4440936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Hyperthreading: 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보통은 코어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1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개당 쓰레드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1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개가 기본이지만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, 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이 기술을 이용하면 코어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1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개당 쓰레드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2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개가 된다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!</a:t>
            </a:r>
            <a:endParaRPr lang="ko-KR" altLang="en-US" sz="1200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14A4D9F-732B-4D9A-9B25-077C01EAC413}"/>
                  </a:ext>
                </a:extLst>
              </p14:cNvPr>
              <p14:cNvContentPartPr/>
              <p14:nvPr/>
            </p14:nvContentPartPr>
            <p14:xfrm>
              <a:off x="4204440" y="887040"/>
              <a:ext cx="159840" cy="1198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14A4D9F-732B-4D9A-9B25-077C01EAC4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5080" y="877680"/>
                <a:ext cx="178560" cy="1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3983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62463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Dynamic </a:t>
            </a:r>
            <a:r>
              <a:rPr sz="3600" spc="-10" dirty="0"/>
              <a:t>Graph</a:t>
            </a:r>
            <a:r>
              <a:rPr sz="3600" spc="-90" dirty="0"/>
              <a:t> </a:t>
            </a:r>
            <a:r>
              <a:rPr sz="3600" spc="-5" dirty="0"/>
              <a:t>Applications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445207" y="1455025"/>
            <a:ext cx="3852472" cy="10969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Recurrent</a:t>
            </a:r>
            <a:r>
              <a:rPr sz="2000" spc="-1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networks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Recursive</a:t>
            </a:r>
            <a:r>
              <a:rPr sz="2000" spc="-1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networks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342265" indent="-330200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Modular</a:t>
            </a:r>
            <a:r>
              <a:rPr sz="2000" spc="-3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Networks</a:t>
            </a:r>
            <a:r>
              <a:rPr 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(VQS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연구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)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0" y="1646056"/>
            <a:ext cx="1261192" cy="55579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i="1" spc="-5" dirty="0">
                <a:latin typeface="타이포_팩토리 M" panose="02020503020101020101" pitchFamily="18" charset="-127"/>
                <a:cs typeface="Arial"/>
              </a:rPr>
              <a:t>What</a:t>
            </a:r>
            <a:r>
              <a:rPr sz="1800" i="1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i="1" dirty="0">
                <a:latin typeface="타이포_팩토리 M" panose="02020503020101020101" pitchFamily="18" charset="-127"/>
                <a:cs typeface="Arial"/>
              </a:rPr>
              <a:t>color  </a:t>
            </a:r>
            <a:r>
              <a:rPr sz="1800" i="1" spc="-5" dirty="0">
                <a:latin typeface="타이포_팩토리 M" panose="02020503020101020101" pitchFamily="18" charset="-127"/>
                <a:cs typeface="Arial"/>
              </a:rPr>
              <a:t>is the</a:t>
            </a:r>
            <a:r>
              <a:rPr sz="1800" i="1" spc="-7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i="1" dirty="0">
                <a:latin typeface="타이포_팩토리 M" panose="02020503020101020101" pitchFamily="18" charset="-127"/>
                <a:cs typeface="Arial"/>
              </a:rPr>
              <a:t>cat?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7911" y="1992221"/>
            <a:ext cx="1852295" cy="439864"/>
          </a:xfrm>
          <a:prstGeom prst="rect">
            <a:avLst/>
          </a:prstGeom>
          <a:solidFill>
            <a:srgbClr val="D8E9D3"/>
          </a:solidFill>
          <a:ln w="19049">
            <a:solidFill>
              <a:srgbClr val="38751C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391795">
              <a:lnSpc>
                <a:spcPct val="100000"/>
              </a:lnSpc>
              <a:spcBef>
                <a:spcPts val="55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find[cat]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9322" y="1455025"/>
            <a:ext cx="2089471" cy="439864"/>
          </a:xfrm>
          <a:prstGeom prst="rect">
            <a:avLst/>
          </a:prstGeom>
          <a:solidFill>
            <a:srgbClr val="D8E9D3"/>
          </a:solidFill>
          <a:ln w="19049">
            <a:solidFill>
              <a:srgbClr val="38751C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55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query[color]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84837" y="1877386"/>
            <a:ext cx="583565" cy="123189"/>
            <a:chOff x="5984837" y="1877386"/>
            <a:chExt cx="583565" cy="123189"/>
          </a:xfrm>
        </p:grpSpPr>
        <p:sp>
          <p:nvSpPr>
            <p:cNvPr id="8" name="object 8"/>
            <p:cNvSpPr/>
            <p:nvPr/>
          </p:nvSpPr>
          <p:spPr>
            <a:xfrm>
              <a:off x="5984837" y="1938871"/>
              <a:ext cx="439420" cy="0"/>
            </a:xfrm>
            <a:custGeom>
              <a:avLst/>
              <a:gdLst/>
              <a:ahLst/>
              <a:cxnLst/>
              <a:rect l="l" t="t" r="r" b="b"/>
              <a:pathLst>
                <a:path w="439420">
                  <a:moveTo>
                    <a:pt x="0" y="0"/>
                  </a:moveTo>
                  <a:lnTo>
                    <a:pt x="439349" y="0"/>
                  </a:lnTo>
                </a:path>
              </a:pathLst>
            </a:custGeom>
            <a:ln w="2857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409899" y="1877386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7552921" y="958035"/>
            <a:ext cx="122974" cy="333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06133" y="600829"/>
            <a:ext cx="61866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타이포_팩토리 M" panose="02020503020101020101" pitchFamily="18" charset="-127"/>
                <a:cs typeface="Arial"/>
              </a:rPr>
              <a:t>white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03587" y="2625344"/>
            <a:ext cx="2636769" cy="1887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24" y="4234372"/>
            <a:ext cx="4224655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타이포_팩토리 M" panose="02020503020101020101" pitchFamily="18" charset="-127"/>
                <a:cs typeface="Arial"/>
              </a:rPr>
              <a:t>Andreas et al, </a:t>
            </a:r>
            <a:r>
              <a:rPr sz="800" dirty="0">
                <a:latin typeface="타이포_팩토리 M" panose="02020503020101020101" pitchFamily="18" charset="-127"/>
                <a:cs typeface="Arial"/>
              </a:rPr>
              <a:t>“Neural Module 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Networks”, CVPR</a:t>
            </a:r>
            <a:r>
              <a:rPr sz="800" spc="-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2016</a:t>
            </a:r>
            <a:endParaRPr sz="8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타이포_팩토리 M" panose="02020503020101020101" pitchFamily="18" charset="-127"/>
                <a:cs typeface="Arial"/>
              </a:rPr>
              <a:t>Andreas et al, </a:t>
            </a:r>
            <a:r>
              <a:rPr sz="800" dirty="0">
                <a:latin typeface="타이포_팩토리 M" panose="02020503020101020101" pitchFamily="18" charset="-127"/>
                <a:cs typeface="Arial"/>
              </a:rPr>
              <a:t>“Learning 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to Compose Neural Networks for Question Answering”, NAACL</a:t>
            </a:r>
            <a:r>
              <a:rPr sz="800" spc="-5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2016</a:t>
            </a:r>
            <a:endParaRPr sz="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85537" y="4359740"/>
            <a:ext cx="117284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타이포_팩토리 M" panose="02020503020101020101" pitchFamily="18" charset="-127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 is in the public</a:t>
            </a:r>
            <a:r>
              <a:rPr sz="600" spc="-5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domain</a:t>
            </a:r>
            <a:endParaRPr sz="6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64658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Dynamic </a:t>
            </a:r>
            <a:r>
              <a:rPr sz="3600" spc="-10" dirty="0"/>
              <a:t>Graph</a:t>
            </a:r>
            <a:r>
              <a:rPr sz="3600" spc="-90" dirty="0"/>
              <a:t> </a:t>
            </a:r>
            <a:r>
              <a:rPr sz="3600" spc="-5" dirty="0"/>
              <a:t>Applications</a:t>
            </a:r>
            <a:endParaRPr sz="3600" dirty="0"/>
          </a:p>
        </p:txBody>
      </p:sp>
      <p:sp>
        <p:nvSpPr>
          <p:cNvPr id="4" name="object 4"/>
          <p:cNvSpPr/>
          <p:nvPr/>
        </p:nvSpPr>
        <p:spPr>
          <a:xfrm>
            <a:off x="6303587" y="2625344"/>
            <a:ext cx="2636769" cy="1887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4053" y="1240141"/>
            <a:ext cx="1155065" cy="111261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85"/>
              </a:spcBef>
            </a:pPr>
            <a:r>
              <a:rPr sz="1800" i="1" spc="-5" dirty="0">
                <a:latin typeface="타이포_팩토리 M" panose="02020503020101020101" pitchFamily="18" charset="-127"/>
                <a:cs typeface="Arial"/>
              </a:rPr>
              <a:t>Are there  </a:t>
            </a:r>
            <a:r>
              <a:rPr sz="1800" i="1" dirty="0">
                <a:latin typeface="타이포_팩토리 M" panose="02020503020101020101" pitchFamily="18" charset="-127"/>
                <a:cs typeface="Arial"/>
              </a:rPr>
              <a:t>more cats  </a:t>
            </a:r>
            <a:r>
              <a:rPr sz="1800" i="1" spc="-5" dirty="0">
                <a:latin typeface="타이포_팩토리 M" panose="02020503020101020101" pitchFamily="18" charset="-127"/>
                <a:cs typeface="Arial"/>
              </a:rPr>
              <a:t>than</a:t>
            </a:r>
            <a:r>
              <a:rPr sz="1800" i="1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i="1" spc="-5" dirty="0">
                <a:latin typeface="타이포_팩토리 M" panose="02020503020101020101" pitchFamily="18" charset="-127"/>
                <a:cs typeface="Arial"/>
              </a:rPr>
              <a:t>dogs?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05512" y="855748"/>
          <a:ext cx="2719705" cy="1679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898">
                <a:tc gridSpan="3">
                  <a:txBody>
                    <a:bodyPr/>
                    <a:lstStyle/>
                    <a:p>
                      <a:pPr marL="76644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400" dirty="0">
                          <a:latin typeface="타이포_팩토리 M" panose="02020503020101020101" pitchFamily="18" charset="-127"/>
                          <a:cs typeface="Arial"/>
                        </a:rPr>
                        <a:t>compare</a:t>
                      </a:r>
                    </a:p>
                  </a:txBody>
                  <a:tcPr marL="0" marR="0" marT="6985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4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2400" dirty="0">
                          <a:latin typeface="타이포_팩토리 M" panose="02020503020101020101" pitchFamily="18" charset="-127"/>
                          <a:cs typeface="Arial"/>
                        </a:rPr>
                        <a:t>count</a:t>
                      </a:r>
                    </a:p>
                  </a:txBody>
                  <a:tcPr marL="0" marR="0" marT="12065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타이포_팩토리 M" panose="020205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2400" dirty="0">
                          <a:latin typeface="타이포_팩토리 M" panose="02020503020101020101" pitchFamily="18" charset="-127"/>
                          <a:cs typeface="Arial"/>
                        </a:rPr>
                        <a:t>count</a:t>
                      </a:r>
                    </a:p>
                  </a:txBody>
                  <a:tcPr marL="0" marR="0" marT="12065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0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400" spc="-5" dirty="0">
                          <a:latin typeface="타이포_팩토리 M" panose="02020503020101020101" pitchFamily="18" charset="-127"/>
                          <a:cs typeface="Arial"/>
                        </a:rPr>
                        <a:t>find[cat]</a:t>
                      </a:r>
                      <a:endParaRPr sz="24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타이포_팩토리 M" panose="020205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400" spc="-5" dirty="0">
                          <a:latin typeface="타이포_팩토리 M" panose="02020503020101020101" pitchFamily="18" charset="-127"/>
                          <a:cs typeface="Arial"/>
                        </a:rPr>
                        <a:t>find[dog]</a:t>
                      </a:r>
                      <a:endParaRPr sz="24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94615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448363" y="1825836"/>
            <a:ext cx="583565" cy="123189"/>
            <a:chOff x="5448363" y="1825836"/>
            <a:chExt cx="583565" cy="123189"/>
          </a:xfrm>
        </p:grpSpPr>
        <p:sp>
          <p:nvSpPr>
            <p:cNvPr id="8" name="object 8"/>
            <p:cNvSpPr/>
            <p:nvPr/>
          </p:nvSpPr>
          <p:spPr>
            <a:xfrm>
              <a:off x="5448363" y="1887321"/>
              <a:ext cx="439420" cy="0"/>
            </a:xfrm>
            <a:custGeom>
              <a:avLst/>
              <a:gdLst/>
              <a:ahLst/>
              <a:cxnLst/>
              <a:rect l="l" t="t" r="r" b="b"/>
              <a:pathLst>
                <a:path w="439420">
                  <a:moveTo>
                    <a:pt x="0" y="0"/>
                  </a:moveTo>
                  <a:lnTo>
                    <a:pt x="439349" y="0"/>
                  </a:lnTo>
                </a:path>
              </a:pathLst>
            </a:custGeom>
            <a:ln w="2857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873425" y="1825836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7613446" y="480811"/>
            <a:ext cx="122974" cy="333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35102" y="123605"/>
            <a:ext cx="3896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타이포_팩토리 M" panose="02020503020101020101" pitchFamily="18" charset="-127"/>
                <a:cs typeface="Arial"/>
              </a:rPr>
              <a:t>no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024" y="4234372"/>
            <a:ext cx="4224655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타이포_팩토리 M" panose="02020503020101020101" pitchFamily="18" charset="-127"/>
                <a:cs typeface="Arial"/>
              </a:rPr>
              <a:t>Andreas et al, </a:t>
            </a:r>
            <a:r>
              <a:rPr sz="800" dirty="0">
                <a:latin typeface="타이포_팩토리 M" panose="02020503020101020101" pitchFamily="18" charset="-127"/>
                <a:cs typeface="Arial"/>
              </a:rPr>
              <a:t>“Neural Module 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Networks”, CVPR</a:t>
            </a:r>
            <a:r>
              <a:rPr sz="800" spc="-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2016</a:t>
            </a:r>
            <a:endParaRPr sz="8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타이포_팩토리 M" panose="02020503020101020101" pitchFamily="18" charset="-127"/>
                <a:cs typeface="Arial"/>
              </a:rPr>
              <a:t>Andreas et al, </a:t>
            </a:r>
            <a:r>
              <a:rPr sz="800" dirty="0">
                <a:latin typeface="타이포_팩토리 M" panose="02020503020101020101" pitchFamily="18" charset="-127"/>
                <a:cs typeface="Arial"/>
              </a:rPr>
              <a:t>“Learning 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to Compose Neural Networks for Question Answering”, NAACL</a:t>
            </a:r>
            <a:r>
              <a:rPr sz="800" spc="-5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2016</a:t>
            </a:r>
            <a:endParaRPr sz="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85537" y="4359740"/>
            <a:ext cx="117284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타이포_팩토리 M" panose="02020503020101020101" pitchFamily="18" charset="-127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 is in the public</a:t>
            </a:r>
            <a:r>
              <a:rPr sz="600" spc="-5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domain</a:t>
            </a:r>
            <a:endParaRPr sz="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C92266F8-87E1-4546-B77C-E82D77FF7CFF}"/>
              </a:ext>
            </a:extLst>
          </p:cNvPr>
          <p:cNvSpPr txBox="1"/>
          <p:nvPr/>
        </p:nvSpPr>
        <p:spPr>
          <a:xfrm>
            <a:off x="445207" y="1455025"/>
            <a:ext cx="3852472" cy="10969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Recurrent</a:t>
            </a:r>
            <a:r>
              <a:rPr sz="2000" spc="-1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networks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Recursive</a:t>
            </a:r>
            <a:r>
              <a:rPr sz="2000" spc="-1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networks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342265" indent="-330200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Modular</a:t>
            </a:r>
            <a:r>
              <a:rPr sz="2000" spc="-3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Networks</a:t>
            </a:r>
            <a:r>
              <a:rPr 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(VQS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연구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)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65420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Dynamic </a:t>
            </a:r>
            <a:r>
              <a:rPr sz="3600" spc="-10" dirty="0"/>
              <a:t>Graph</a:t>
            </a:r>
            <a:r>
              <a:rPr sz="3600" spc="-90" dirty="0"/>
              <a:t> </a:t>
            </a:r>
            <a:r>
              <a:rPr sz="3600" spc="-5" dirty="0"/>
              <a:t>Applications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45997" y="1350658"/>
            <a:ext cx="4483203" cy="1481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Recurrent</a:t>
            </a:r>
            <a:r>
              <a:rPr sz="2400" spc="-1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networks</a:t>
            </a:r>
            <a:endParaRPr sz="2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Recursive</a:t>
            </a:r>
            <a:r>
              <a:rPr sz="2400" spc="-1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networks</a:t>
            </a:r>
            <a:endParaRPr sz="2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Modular</a:t>
            </a:r>
            <a:r>
              <a:rPr sz="2400" spc="-1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Networks</a:t>
            </a:r>
            <a:endParaRPr sz="2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342265" indent="-330200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lang="ko-KR" altLang="en-US" sz="2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더 많은 것들을 할 수 있다</a:t>
            </a:r>
            <a:r>
              <a:rPr lang="en-US" altLang="ko-KR" sz="2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2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63180" y="1945140"/>
            <a:ext cx="2885219" cy="1272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Caffe</a:t>
            </a:r>
            <a:endParaRPr sz="4800" dirty="0"/>
          </a:p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dirty="0"/>
              <a:t>(UC</a:t>
            </a:r>
            <a:r>
              <a:rPr spc="-95" dirty="0"/>
              <a:t> </a:t>
            </a:r>
            <a:r>
              <a:rPr spc="-5" dirty="0"/>
              <a:t>Berkeley)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1076" y="1257932"/>
            <a:ext cx="7933055" cy="299825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solidFill>
                  <a:schemeClr val="accent3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No need to write</a:t>
            </a:r>
            <a:r>
              <a:rPr sz="2400" spc="-20" dirty="0">
                <a:solidFill>
                  <a:schemeClr val="accent3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400" dirty="0">
                <a:solidFill>
                  <a:schemeClr val="accent3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code</a:t>
            </a:r>
            <a:r>
              <a:rPr sz="2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!</a:t>
            </a:r>
          </a:p>
          <a:p>
            <a:pPr marL="558800" indent="-5467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Convert data </a:t>
            </a:r>
            <a:r>
              <a:rPr sz="2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(run a</a:t>
            </a:r>
            <a:r>
              <a:rPr sz="2400" spc="-2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script)</a:t>
            </a:r>
          </a:p>
          <a:p>
            <a:pPr marL="558800" indent="-546735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Define net </a:t>
            </a:r>
            <a:r>
              <a:rPr sz="2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(edit</a:t>
            </a:r>
            <a:r>
              <a:rPr sz="2400" spc="-1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prototxt)</a:t>
            </a:r>
            <a:endParaRPr sz="2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558800" indent="-546735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Define </a:t>
            </a:r>
            <a:r>
              <a:rPr sz="2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solver (edit</a:t>
            </a:r>
            <a:r>
              <a:rPr sz="2400" spc="-2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prototxt)</a:t>
            </a:r>
            <a:endParaRPr sz="2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558800" indent="-546735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Train </a:t>
            </a:r>
            <a:r>
              <a:rPr sz="2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(with </a:t>
            </a:r>
            <a:r>
              <a:rPr sz="2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pretrained weights) </a:t>
            </a:r>
            <a:r>
              <a:rPr sz="2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(run a</a:t>
            </a:r>
            <a:r>
              <a:rPr sz="2400" spc="-10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script)</a:t>
            </a:r>
            <a:endParaRPr lang="en-US" sz="2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558800" indent="-546735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endParaRPr lang="en-US" sz="2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065">
              <a:lnSpc>
                <a:spcPct val="100000"/>
              </a:lnSpc>
              <a:tabLst>
                <a:tab pos="558800" algn="l"/>
                <a:tab pos="559435" algn="l"/>
              </a:tabLs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-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기존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빌드된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바이너리 호출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, configuration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파일 수정하는 방식 등으로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data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학습이 가능하다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63896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Caffe: </a:t>
            </a:r>
            <a:r>
              <a:rPr sz="3600" spc="-10" dirty="0"/>
              <a:t>Training </a:t>
            </a:r>
            <a:r>
              <a:rPr sz="3600" dirty="0"/>
              <a:t>/</a:t>
            </a:r>
            <a:r>
              <a:rPr sz="3600" spc="-95" dirty="0"/>
              <a:t> </a:t>
            </a:r>
            <a:r>
              <a:rPr sz="3600" spc="-5" dirty="0"/>
              <a:t>Finetuning</a:t>
            </a:r>
            <a:endParaRPr sz="3600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59324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Caffe </a:t>
            </a:r>
            <a:r>
              <a:rPr sz="3600" dirty="0"/>
              <a:t>step </a:t>
            </a:r>
            <a:r>
              <a:rPr sz="3600" spc="-5" dirty="0"/>
              <a:t>1: Convert</a:t>
            </a:r>
            <a:r>
              <a:rPr sz="3600" spc="-95" dirty="0"/>
              <a:t> </a:t>
            </a:r>
            <a:r>
              <a:rPr sz="3600" spc="-5" dirty="0"/>
              <a:t>Data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28698" y="1334132"/>
            <a:ext cx="7972425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72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71170" algn="l"/>
                <a:tab pos="471805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DataLayer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reading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from LMDB is the</a:t>
            </a:r>
            <a:r>
              <a:rPr sz="20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easiest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469265" indent="-457200">
              <a:buFont typeface="Arial" panose="020B0604020202020204" pitchFamily="34" charset="0"/>
              <a:buChar char="•"/>
              <a:tabLst>
                <a:tab pos="471170" algn="l"/>
                <a:tab pos="471805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Create LMDB using</a:t>
            </a:r>
            <a:r>
              <a:rPr sz="2000" spc="-5" dirty="0">
                <a:solidFill>
                  <a:srgbClr val="1154CC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3"/>
              </a:rPr>
              <a:t>convert_imageset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469265" indent="-457200">
              <a:buFont typeface="Arial" panose="020B0604020202020204" pitchFamily="34" charset="0"/>
              <a:buChar char="•"/>
              <a:tabLst>
                <a:tab pos="471170" algn="l"/>
                <a:tab pos="471805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Need text file where each line</a:t>
            </a:r>
            <a:r>
              <a:rPr sz="2000" spc="-3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is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857885" lvl="1" indent="-342900">
              <a:spcBef>
                <a:spcPts val="20"/>
              </a:spcBef>
              <a:buFont typeface="Arial" panose="020B0604020202020204" pitchFamily="34" charset="0"/>
              <a:buChar char="•"/>
              <a:tabLst>
                <a:tab pos="928369" algn="l"/>
                <a:tab pos="929005" algn="l"/>
              </a:tabLst>
            </a:pPr>
            <a:r>
              <a:rPr sz="2000" dirty="0">
                <a:latin typeface="타이포_팩토리 M" panose="02020503020101020101" pitchFamily="18" charset="-127"/>
                <a:cs typeface="Arial"/>
              </a:rPr>
              <a:t>“[path/to/image.jpeg]</a:t>
            </a:r>
            <a:r>
              <a:rPr sz="2000" spc="-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[label]”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469265" indent="-457200">
              <a:buFont typeface="Arial" panose="020B0604020202020204" pitchFamily="34" charset="0"/>
              <a:buChar char="•"/>
              <a:tabLst>
                <a:tab pos="471170" algn="l"/>
                <a:tab pos="471805" algn="l"/>
              </a:tabLst>
            </a:pP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Create HDF5 file </a:t>
            </a:r>
            <a:r>
              <a:rPr sz="20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yourself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using</a:t>
            </a:r>
            <a:r>
              <a:rPr sz="2000" spc="-4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h5py</a:t>
            </a:r>
            <a:endParaRPr lang="en-US" sz="20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469265" indent="-457200">
              <a:buFont typeface="Arial" panose="020B0604020202020204" pitchFamily="34" charset="0"/>
              <a:buChar char="•"/>
              <a:tabLst>
                <a:tab pos="471170" algn="l"/>
                <a:tab pos="471805" algn="l"/>
              </a:tabLst>
            </a:pPr>
            <a:endParaRPr lang="en-US" sz="20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469265" indent="-457200">
              <a:buFont typeface="Arial" panose="020B0604020202020204" pitchFamily="34" charset="0"/>
              <a:buChar char="•"/>
              <a:tabLst>
                <a:tab pos="471170" algn="l"/>
                <a:tab pos="471805" algn="l"/>
              </a:tabLst>
            </a:pP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변환해주는 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script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을 이용하여 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Data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HDF5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나 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LMDB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로 바꿔준다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pPr marL="469265" indent="-457200">
              <a:buFont typeface="Arial" panose="020B0604020202020204" pitchFamily="34" charset="0"/>
              <a:buChar char="•"/>
              <a:tabLst>
                <a:tab pos="471170" algn="l"/>
                <a:tab pos="471805" algn="l"/>
              </a:tabLst>
            </a:pP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그래프를 구성하면 </a:t>
            </a:r>
            <a:r>
              <a:rPr lang="en-US" altLang="ko-KR" sz="20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prototxt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텍스트파일을 실행한다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02421"/>
            <a:ext cx="89804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Caffe </a:t>
            </a:r>
            <a:r>
              <a:rPr sz="3600" dirty="0"/>
              <a:t>step </a:t>
            </a:r>
            <a:r>
              <a:rPr sz="3600" spc="-5" dirty="0"/>
              <a:t>2: Define Network</a:t>
            </a:r>
            <a:r>
              <a:rPr sz="3600" spc="-90" dirty="0"/>
              <a:t> </a:t>
            </a:r>
            <a:r>
              <a:rPr sz="3600" dirty="0"/>
              <a:t>(prototxt)</a:t>
            </a:r>
          </a:p>
        </p:txBody>
      </p:sp>
      <p:sp>
        <p:nvSpPr>
          <p:cNvPr id="3" name="object 3"/>
          <p:cNvSpPr/>
          <p:nvPr/>
        </p:nvSpPr>
        <p:spPr>
          <a:xfrm>
            <a:off x="838198" y="731473"/>
            <a:ext cx="4763840" cy="3785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78637" y="1001547"/>
            <a:ext cx="2264186" cy="3486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F26EC21-9D9E-4CFE-9C9B-8A455EB3C9CE}"/>
                  </a:ext>
                </a:extLst>
              </p14:cNvPr>
              <p14:cNvContentPartPr/>
              <p14:nvPr/>
            </p14:nvContentPartPr>
            <p14:xfrm>
              <a:off x="2435400" y="1538280"/>
              <a:ext cx="545400" cy="23400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F26EC21-9D9E-4CFE-9C9B-8A455EB3C9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6040" y="1528920"/>
                <a:ext cx="564120" cy="235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8" y="85565"/>
            <a:ext cx="92852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Caffe </a:t>
            </a:r>
            <a:r>
              <a:rPr sz="3600" dirty="0"/>
              <a:t>step </a:t>
            </a:r>
            <a:r>
              <a:rPr sz="3600" spc="-5" dirty="0"/>
              <a:t>2: Define Network</a:t>
            </a:r>
            <a:r>
              <a:rPr sz="3600" spc="-90" dirty="0"/>
              <a:t> </a:t>
            </a:r>
            <a:r>
              <a:rPr sz="3600" dirty="0"/>
              <a:t>(prototxt)</a:t>
            </a:r>
          </a:p>
        </p:txBody>
      </p:sp>
      <p:sp>
        <p:nvSpPr>
          <p:cNvPr id="3" name="object 3"/>
          <p:cNvSpPr/>
          <p:nvPr/>
        </p:nvSpPr>
        <p:spPr>
          <a:xfrm>
            <a:off x="3988592" y="1198672"/>
            <a:ext cx="1812396" cy="2798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5287" y="828210"/>
            <a:ext cx="2031242" cy="3466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48243" y="4367207"/>
            <a:ext cx="57842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5"/>
              </a:rPr>
              <a:t>https://github.com/KaimingHe/deep-residual-networks/blob/master/prototxt/ResNet-152-deploy.prototxt</a:t>
            </a:r>
            <a:endParaRPr sz="10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5191" y="1217358"/>
            <a:ext cx="3272790" cy="2798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151130" indent="-382270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.prototxt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can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get ugly</a:t>
            </a:r>
            <a:r>
              <a:rPr sz="20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for  big</a:t>
            </a:r>
            <a:r>
              <a:rPr sz="2000" spc="-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models</a:t>
            </a: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●"/>
            </a:pPr>
            <a:endParaRPr sz="2050" dirty="0">
              <a:latin typeface="타이포_팩토리 M" panose="02020503020101020101" pitchFamily="18" charset="-127"/>
              <a:cs typeface="Arial"/>
            </a:endParaRPr>
          </a:p>
          <a:p>
            <a:pPr marL="394335" marR="344805" indent="-382270">
              <a:lnSpc>
                <a:spcPct val="100000"/>
              </a:lnSpc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ResNet-152 prototxt is  6775 lines</a:t>
            </a:r>
            <a:r>
              <a:rPr sz="2000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long!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●"/>
            </a:pPr>
            <a:endParaRPr sz="2050" dirty="0">
              <a:latin typeface="타이포_팩토리 M" panose="02020503020101020101" pitchFamily="18" charset="-127"/>
              <a:cs typeface="Arial"/>
            </a:endParaRPr>
          </a:p>
          <a:p>
            <a:pPr marL="394335" marR="5080" indent="-382270">
              <a:lnSpc>
                <a:spcPct val="100000"/>
              </a:lnSpc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Not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“compositional”;</a:t>
            </a:r>
            <a:r>
              <a:rPr sz="20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can’t 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easily define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a residual 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block and</a:t>
            </a:r>
            <a:r>
              <a:rPr sz="2000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reuse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896" y="250545"/>
            <a:ext cx="81422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Caffe </a:t>
            </a:r>
            <a:r>
              <a:rPr sz="3600" dirty="0"/>
              <a:t>step </a:t>
            </a:r>
            <a:r>
              <a:rPr sz="3600" spc="-5" dirty="0"/>
              <a:t>3: Define </a:t>
            </a:r>
            <a:r>
              <a:rPr sz="3600" spc="-10" dirty="0"/>
              <a:t>Solver</a:t>
            </a:r>
            <a:r>
              <a:rPr sz="3600" spc="-95" dirty="0"/>
              <a:t> </a:t>
            </a:r>
            <a:r>
              <a:rPr sz="3600" dirty="0"/>
              <a:t>(prototxt)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267" y="1186812"/>
            <a:ext cx="3842385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156210" indent="-382270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Write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a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prototxt file defining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a </a:t>
            </a:r>
            <a:r>
              <a:rPr sz="2000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3"/>
              </a:rPr>
              <a:t>SolverParameter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394335" marR="523240" indent="-382270">
              <a:lnSpc>
                <a:spcPct val="100000"/>
              </a:lnSpc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If finetuning,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copy</a:t>
            </a:r>
            <a:r>
              <a:rPr sz="20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existing 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solver.prototxt</a:t>
            </a:r>
            <a:r>
              <a:rPr sz="2000" spc="-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file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851535" lvl="1" indent="-382905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Change net to be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your</a:t>
            </a:r>
            <a:r>
              <a:rPr sz="2000" spc="-7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net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851535" marR="229235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Change</a:t>
            </a:r>
            <a:r>
              <a:rPr sz="20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snapshot_prefix 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to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your</a:t>
            </a:r>
            <a:r>
              <a:rPr sz="2000" spc="-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output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851535" marR="5080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Reduce base learning</a:t>
            </a:r>
            <a:r>
              <a:rPr sz="20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rate  (divide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by</a:t>
            </a:r>
            <a:r>
              <a:rPr sz="2000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100)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851535" marR="271780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dirty="0">
                <a:latin typeface="타이포_팩토리 M" panose="02020503020101020101" pitchFamily="18" charset="-127"/>
                <a:cs typeface="Arial"/>
              </a:rPr>
              <a:t>Maybe change</a:t>
            </a:r>
            <a:r>
              <a:rPr sz="2000" spc="-1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max_iter 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and</a:t>
            </a:r>
            <a:r>
              <a:rPr sz="2000" spc="-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snapshot</a:t>
            </a:r>
          </a:p>
        </p:txBody>
      </p:sp>
      <p:sp>
        <p:nvSpPr>
          <p:cNvPr id="4" name="object 4"/>
          <p:cNvSpPr/>
          <p:nvPr/>
        </p:nvSpPr>
        <p:spPr>
          <a:xfrm>
            <a:off x="4634565" y="1490721"/>
            <a:ext cx="4370427" cy="2367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1FBC7E-2940-44B0-913E-4FF7742355B5}"/>
              </a:ext>
            </a:extLst>
          </p:cNvPr>
          <p:cNvSpPr/>
          <p:nvPr/>
        </p:nvSpPr>
        <p:spPr>
          <a:xfrm>
            <a:off x="4533778" y="413252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그래프에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있는걸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 전부 다 쓴다고 생각하면 됨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47132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Caffe </a:t>
            </a:r>
            <a:r>
              <a:rPr sz="3600" dirty="0"/>
              <a:t>step </a:t>
            </a:r>
            <a:r>
              <a:rPr sz="3600" spc="-5" dirty="0"/>
              <a:t>4:</a:t>
            </a:r>
            <a:r>
              <a:rPr sz="3600" spc="-100" dirty="0"/>
              <a:t> </a:t>
            </a:r>
            <a:r>
              <a:rPr sz="3600" spc="-5" dirty="0"/>
              <a:t>Train!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03999" y="4372340"/>
            <a:ext cx="390397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3"/>
              </a:rPr>
              <a:t>https://github.com/BVLC/caffe/blob/master/tools/caffe.cpp</a:t>
            </a:r>
            <a:endParaRPr sz="1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223" y="1261996"/>
            <a:ext cx="8072120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sz="2200" spc="-5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./build/tools/caffe train</a:t>
            </a:r>
            <a:r>
              <a:rPr sz="2200" spc="-15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 </a:t>
            </a:r>
            <a:r>
              <a:rPr sz="22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\</a:t>
            </a:r>
          </a:p>
          <a:p>
            <a:pPr marL="347345">
              <a:lnSpc>
                <a:spcPts val="2625"/>
              </a:lnSpc>
            </a:pPr>
            <a:r>
              <a:rPr sz="2200" spc="-5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-gpu </a:t>
            </a:r>
            <a:r>
              <a:rPr sz="22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0</a:t>
            </a:r>
            <a:r>
              <a:rPr sz="2200" spc="-1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 </a:t>
            </a:r>
            <a:r>
              <a:rPr sz="22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\</a:t>
            </a:r>
          </a:p>
          <a:p>
            <a:pPr marL="347345">
              <a:lnSpc>
                <a:spcPts val="2625"/>
              </a:lnSpc>
            </a:pPr>
            <a:r>
              <a:rPr sz="2200" spc="-5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-model path/to/trainval.prototxt</a:t>
            </a:r>
            <a:r>
              <a:rPr sz="2200" spc="-2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 </a:t>
            </a:r>
            <a:r>
              <a:rPr sz="22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\</a:t>
            </a:r>
          </a:p>
          <a:p>
            <a:pPr marL="347345">
              <a:lnSpc>
                <a:spcPts val="2625"/>
              </a:lnSpc>
            </a:pPr>
            <a:r>
              <a:rPr sz="2200" spc="-5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-solver path/to/solver.prototxt</a:t>
            </a:r>
            <a:r>
              <a:rPr sz="2200" spc="-2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 </a:t>
            </a:r>
            <a:r>
              <a:rPr sz="22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\</a:t>
            </a:r>
          </a:p>
          <a:p>
            <a:pPr marL="347345">
              <a:lnSpc>
                <a:spcPts val="2630"/>
              </a:lnSpc>
            </a:pPr>
            <a:r>
              <a:rPr sz="2200" spc="-5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-weights</a:t>
            </a:r>
            <a:r>
              <a:rPr sz="2200" spc="-85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 </a:t>
            </a:r>
            <a:r>
              <a:rPr sz="2200" spc="-5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Courier New"/>
              </a:rPr>
              <a:t>path/to/pretrained_weights.caffemodel</a:t>
            </a:r>
            <a:endParaRPr sz="2200" dirty="0">
              <a:latin typeface="나눔고딕코딩" panose="020D0009000000000000" pitchFamily="49" charset="-127"/>
              <a:ea typeface="나눔고딕코딩" panose="020D0009000000000000" pitchFamily="49" charset="-127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2435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ea typeface="타이포_팩토리 M" panose="02020503020101020101" pitchFamily="18" charset="-127"/>
              </a:rPr>
              <a:t>CPU </a:t>
            </a:r>
            <a:r>
              <a:rPr dirty="0">
                <a:ea typeface="타이포_팩토리 M" panose="02020503020101020101" pitchFamily="18" charset="-127"/>
              </a:rPr>
              <a:t>vs</a:t>
            </a:r>
            <a:r>
              <a:rPr spc="-95" dirty="0">
                <a:ea typeface="타이포_팩토리 M" panose="02020503020101020101" pitchFamily="18" charset="-127"/>
              </a:rPr>
              <a:t> </a:t>
            </a:r>
            <a:r>
              <a:rPr spc="-5" dirty="0">
                <a:ea typeface="타이포_팩토리 M" panose="02020503020101020101" pitchFamily="18" charset="-127"/>
              </a:rPr>
              <a:t>GPU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0581508-1CD3-4EA8-BD3B-7E8377A43C3F}"/>
              </a:ext>
            </a:extLst>
          </p:cNvPr>
          <p:cNvGraphicFramePr>
            <a:graphicFrameLocks noGrp="1"/>
          </p:cNvGraphicFramePr>
          <p:nvPr/>
        </p:nvGraphicFramePr>
        <p:xfrm>
          <a:off x="2452217" y="2800350"/>
          <a:ext cx="6630825" cy="2019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149">
                  <a:extLst>
                    <a:ext uri="{9D8B030D-6E8A-4147-A177-3AD203B41FA5}">
                      <a16:colId xmlns:a16="http://schemas.microsoft.com/office/drawing/2014/main" val="2053262840"/>
                    </a:ext>
                  </a:extLst>
                </a:gridCol>
                <a:gridCol w="2196140">
                  <a:extLst>
                    <a:ext uri="{9D8B030D-6E8A-4147-A177-3AD203B41FA5}">
                      <a16:colId xmlns:a16="http://schemas.microsoft.com/office/drawing/2014/main" val="3077561274"/>
                    </a:ext>
                  </a:extLst>
                </a:gridCol>
                <a:gridCol w="2775536">
                  <a:extLst>
                    <a:ext uri="{9D8B030D-6E8A-4147-A177-3AD203B41FA5}">
                      <a16:colId xmlns:a16="http://schemas.microsoft.com/office/drawing/2014/main" val="3087373292"/>
                    </a:ext>
                  </a:extLst>
                </a:gridCol>
              </a:tblGrid>
              <a:tr h="285612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  CPU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GPU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669698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Core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의 수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4~6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많으면 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10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수천개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05757"/>
                  </a:ext>
                </a:extLst>
              </a:tr>
              <a:tr h="701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Task 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수행 방법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독립적 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병렬적 수행</a:t>
                      </a:r>
                      <a:endParaRPr lang="en-US" altLang="ko-KR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독립적으로 동작하지 않는다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.)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683996"/>
                  </a:ext>
                </a:extLst>
              </a:tr>
              <a:tr h="4803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memory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RAM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에서 </a:t>
                      </a:r>
                      <a:r>
                        <a:rPr lang="ko-KR" altLang="en-US" sz="1600" dirty="0" err="1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끌어다쓴다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.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칩 안에 존재한다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.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3336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17776FD-F8B6-4186-87BC-836CE682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" y="755488"/>
            <a:ext cx="3907536" cy="22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030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723" y="1260980"/>
            <a:ext cx="7919720" cy="3336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(+)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Good for feedforward</a:t>
            </a:r>
            <a:r>
              <a:rPr sz="2400" spc="-3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networks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(+)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Good for finetuning existing</a:t>
            </a:r>
            <a:r>
              <a:rPr sz="2400" spc="-4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networks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(+)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Train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models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without writing any</a:t>
            </a:r>
            <a:r>
              <a:rPr sz="2400" spc="-4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code!</a:t>
            </a: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(+)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Python interface is pretty</a:t>
            </a:r>
            <a:r>
              <a:rPr sz="2400" spc="-3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useful!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(+)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Can deploy without</a:t>
            </a:r>
            <a:r>
              <a:rPr sz="2400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Python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(-)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Need to write C++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/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CUDA for new GPU</a:t>
            </a:r>
            <a:r>
              <a:rPr sz="2400" spc="-7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layers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(-)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Not good for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recurrent</a:t>
            </a:r>
            <a:r>
              <a:rPr sz="2400" spc="-3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networks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424815" indent="-412750">
              <a:lnSpc>
                <a:spcPts val="2865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(-)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Cumbersome for big networks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(GoogLeNet,</a:t>
            </a:r>
            <a:r>
              <a:rPr sz="24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ResNet)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40274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Caffe </a:t>
            </a:r>
            <a:r>
              <a:rPr sz="3600" spc="-10" dirty="0"/>
              <a:t>Pros </a:t>
            </a:r>
            <a:r>
              <a:rPr sz="3600" dirty="0"/>
              <a:t>/</a:t>
            </a:r>
            <a:r>
              <a:rPr sz="3600" spc="-100" dirty="0"/>
              <a:t> </a:t>
            </a:r>
            <a:r>
              <a:rPr sz="3600" spc="-5" dirty="0"/>
              <a:t>Cons</a:t>
            </a:r>
            <a:endParaRPr sz="3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9AE9E8F-9ABA-4188-92EC-EE8537F1F0F3}"/>
                  </a:ext>
                </a:extLst>
              </p14:cNvPr>
              <p14:cNvContentPartPr/>
              <p14:nvPr/>
            </p14:nvContentPartPr>
            <p14:xfrm>
              <a:off x="2770920" y="1450800"/>
              <a:ext cx="3456360" cy="1072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9AE9E8F-9ABA-4188-92EC-EE8537F1F0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5080" y="1387440"/>
                <a:ext cx="3487680" cy="234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0028E67-E4A0-4C2D-ACF4-FD7B74DE9BBB}"/>
              </a:ext>
            </a:extLst>
          </p:cNvPr>
          <p:cNvSpPr/>
          <p:nvPr/>
        </p:nvSpPr>
        <p:spPr>
          <a:xfrm>
            <a:off x="4408426" y="7095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파이썬에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 의존적이지 않기 때문에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Production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측면에 더 적합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33651" y="1809750"/>
            <a:ext cx="2652845" cy="1272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Caffe2</a:t>
            </a:r>
            <a:endParaRPr sz="4800" dirty="0"/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(Facebook)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37226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Caffe2</a:t>
            </a:r>
            <a:r>
              <a:rPr sz="3600" spc="-90" dirty="0"/>
              <a:t> </a:t>
            </a:r>
            <a:r>
              <a:rPr sz="3600" spc="-5" dirty="0"/>
              <a:t>Overview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74723" y="1260980"/>
            <a:ext cx="7474584" cy="261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Very new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- released a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week ago</a:t>
            </a:r>
            <a:r>
              <a:rPr sz="2400" spc="-4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=)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Static graphs,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somewhat similar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to</a:t>
            </a:r>
            <a:r>
              <a:rPr sz="2400" spc="-6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Core written in</a:t>
            </a:r>
            <a:r>
              <a:rPr sz="2400" spc="-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C++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Nice Python</a:t>
            </a:r>
            <a:r>
              <a:rPr sz="2400" spc="-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interface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05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Can train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model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in Python, then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serialize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and</a:t>
            </a:r>
            <a:r>
              <a:rPr sz="24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deploy  without</a:t>
            </a:r>
            <a:r>
              <a:rPr sz="2400" spc="-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Python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424815" indent="-412750">
              <a:lnSpc>
                <a:spcPts val="276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Works on iOS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/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Android,</a:t>
            </a:r>
            <a:r>
              <a:rPr sz="2400" spc="-3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etc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1682E48-CFCC-48C4-90ED-4EAD4621CBD2}"/>
                  </a:ext>
                </a:extLst>
              </p14:cNvPr>
              <p14:cNvContentPartPr/>
              <p14:nvPr/>
            </p14:nvContentPartPr>
            <p14:xfrm>
              <a:off x="959760" y="1792080"/>
              <a:ext cx="2152440" cy="1033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1682E48-CFCC-48C4-90ED-4EAD4621CB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920" y="1728720"/>
                <a:ext cx="21837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5DB1889-FB89-4ED8-BAAF-FE1D7B34FC9C}"/>
                  </a:ext>
                </a:extLst>
              </p14:cNvPr>
              <p14:cNvContentPartPr/>
              <p14:nvPr/>
            </p14:nvContentPartPr>
            <p14:xfrm>
              <a:off x="1019520" y="2557080"/>
              <a:ext cx="3292200" cy="1062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5DB1889-FB89-4ED8-BAAF-FE1D7B34FC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3680" y="2493720"/>
                <a:ext cx="3323520" cy="23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2825" y="1265295"/>
            <a:ext cx="2642502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42900">
              <a:lnSpc>
                <a:spcPct val="100699"/>
              </a:lnSpc>
              <a:spcBef>
                <a:spcPts val="70"/>
              </a:spcBef>
            </a:pPr>
            <a:r>
              <a:rPr sz="3600" b="1" spc="-5" dirty="0"/>
              <a:t>Google</a:t>
            </a:r>
            <a:r>
              <a:rPr sz="3600" spc="-5" dirty="0"/>
              <a:t>: </a:t>
            </a:r>
            <a:br>
              <a:rPr lang="en-US" sz="3600" spc="-5" dirty="0"/>
            </a:br>
            <a:r>
              <a:rPr sz="3600" spc="-5" dirty="0"/>
              <a:t>TensorFlow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4049948" y="1183223"/>
            <a:ext cx="4255849" cy="111145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590550">
              <a:lnSpc>
                <a:spcPct val="100699"/>
              </a:lnSpc>
              <a:spcBef>
                <a:spcPts val="70"/>
              </a:spcBef>
            </a:pPr>
            <a:r>
              <a:rPr lang="en-US" sz="3600" b="1" spc="-5">
                <a:latin typeface="타이포_팩토리 M" panose="02020503020101020101" pitchFamily="18" charset="-127"/>
                <a:cs typeface="Arial"/>
              </a:rPr>
              <a:t>   </a:t>
            </a:r>
            <a:r>
              <a:rPr sz="3600" b="1" spc="-5">
                <a:latin typeface="타이포_팩토리 M" panose="02020503020101020101" pitchFamily="18" charset="-127"/>
                <a:cs typeface="Arial"/>
              </a:rPr>
              <a:t>Facebook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: </a:t>
            </a:r>
            <a:endParaRPr lang="en-US" sz="3600" spc="-5" dirty="0">
              <a:latin typeface="타이포_팩토리 M" panose="02020503020101020101" pitchFamily="18" charset="-127"/>
              <a:cs typeface="Arial"/>
            </a:endParaRPr>
          </a:p>
          <a:p>
            <a:pPr marL="12700" marR="5080" indent="590550">
              <a:lnSpc>
                <a:spcPct val="100699"/>
              </a:lnSpc>
              <a:spcBef>
                <a:spcPts val="70"/>
              </a:spcBef>
            </a:pPr>
            <a:r>
              <a:rPr sz="3600" spc="-10" dirty="0" err="1">
                <a:latin typeface="타이포_팩토리 M" panose="02020503020101020101" pitchFamily="18" charset="-127"/>
                <a:cs typeface="Arial"/>
              </a:rPr>
              <a:t>PyTorch</a:t>
            </a:r>
            <a:r>
              <a:rPr sz="3600" spc="-10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+Caffe2</a:t>
            </a:r>
            <a:endParaRPr sz="3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5096" y="3118828"/>
            <a:ext cx="2642503" cy="152086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i="1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“One</a:t>
            </a:r>
            <a:r>
              <a:rPr sz="2400" i="1" spc="-10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400" i="1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framework  to </a:t>
            </a:r>
            <a:r>
              <a:rPr sz="2400" i="1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rule </a:t>
            </a:r>
            <a:r>
              <a:rPr sz="2400" i="1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them</a:t>
            </a:r>
            <a:r>
              <a:rPr sz="2400" i="1" spc="-9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z="2400" i="1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all”</a:t>
            </a:r>
            <a:endParaRPr lang="en-US" sz="2400" i="1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딥러닝 필요한 모든 곳에서 잘 동작한다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76916" y="2309492"/>
            <a:ext cx="164465" cy="756285"/>
            <a:chOff x="1876916" y="2309492"/>
            <a:chExt cx="164465" cy="756285"/>
          </a:xfrm>
        </p:grpSpPr>
        <p:sp>
          <p:nvSpPr>
            <p:cNvPr id="6" name="object 6"/>
            <p:cNvSpPr/>
            <p:nvPr/>
          </p:nvSpPr>
          <p:spPr>
            <a:xfrm>
              <a:off x="1958896" y="2501444"/>
              <a:ext cx="0" cy="564515"/>
            </a:xfrm>
            <a:custGeom>
              <a:avLst/>
              <a:gdLst/>
              <a:ahLst/>
              <a:cxnLst/>
              <a:rect l="l" t="t" r="r" b="b"/>
              <a:pathLst>
                <a:path h="564514">
                  <a:moveTo>
                    <a:pt x="0" y="56399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876916" y="2309492"/>
              <a:ext cx="163959" cy="2110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691364" y="3343226"/>
            <a:ext cx="1404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Research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0684" y="3343226"/>
            <a:ext cx="16251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Production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29339" y="2349742"/>
            <a:ext cx="164465" cy="756285"/>
            <a:chOff x="5229339" y="2349742"/>
            <a:chExt cx="164465" cy="756285"/>
          </a:xfrm>
        </p:grpSpPr>
        <p:sp>
          <p:nvSpPr>
            <p:cNvPr id="11" name="object 11"/>
            <p:cNvSpPr/>
            <p:nvPr/>
          </p:nvSpPr>
          <p:spPr>
            <a:xfrm>
              <a:off x="5311314" y="2541694"/>
              <a:ext cx="0" cy="564515"/>
            </a:xfrm>
            <a:custGeom>
              <a:avLst/>
              <a:gdLst/>
              <a:ahLst/>
              <a:cxnLst/>
              <a:rect l="l" t="t" r="r" b="b"/>
              <a:pathLst>
                <a:path h="564514">
                  <a:moveTo>
                    <a:pt x="0" y="56399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229339" y="2349742"/>
              <a:ext cx="163949" cy="2110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365385" y="2412417"/>
            <a:ext cx="164465" cy="756285"/>
            <a:chOff x="7365385" y="2412417"/>
            <a:chExt cx="164465" cy="756285"/>
          </a:xfrm>
        </p:grpSpPr>
        <p:sp>
          <p:nvSpPr>
            <p:cNvPr id="14" name="object 14"/>
            <p:cNvSpPr/>
            <p:nvPr/>
          </p:nvSpPr>
          <p:spPr>
            <a:xfrm>
              <a:off x="7447360" y="2604369"/>
              <a:ext cx="0" cy="564515"/>
            </a:xfrm>
            <a:custGeom>
              <a:avLst/>
              <a:gdLst/>
              <a:ahLst/>
              <a:cxnLst/>
              <a:rect l="l" t="t" r="r" b="b"/>
              <a:pathLst>
                <a:path h="564514">
                  <a:moveTo>
                    <a:pt x="0" y="56399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365385" y="2412417"/>
              <a:ext cx="163949" cy="2110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571" y="133350"/>
            <a:ext cx="257962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Advice:</a:t>
            </a:r>
            <a:endParaRPr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BC70E8-4BF8-4E72-AB1C-1EEA08E95AC2}"/>
              </a:ext>
            </a:extLst>
          </p:cNvPr>
          <p:cNvSpPr/>
          <p:nvPr/>
        </p:nvSpPr>
        <p:spPr>
          <a:xfrm>
            <a:off x="195942" y="819150"/>
            <a:ext cx="875214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TensorFlow</a:t>
            </a:r>
          </a:p>
          <a:p>
            <a:pPr marL="742950" lvl="1" indent="-285750">
              <a:buFontTx/>
              <a:buChar char="-"/>
            </a:pP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어떤 </a:t>
            </a: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project</a:t>
            </a: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에서든 괜찮다</a:t>
            </a: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단 </a:t>
            </a: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higher level wrapper</a:t>
            </a: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나 </a:t>
            </a: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dynamic graph</a:t>
            </a: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가 필요한 경우는 사용하지 말 것</a:t>
            </a:r>
            <a:endParaRPr lang="en-US" altLang="ko-KR" spc="-5" dirty="0">
              <a:latin typeface="타이포_팩토리 M" panose="02020503020101020101" pitchFamily="18" charset="-127"/>
              <a:cs typeface="Arial"/>
            </a:endParaRPr>
          </a:p>
          <a:p>
            <a:pPr lvl="1"/>
            <a:endParaRPr lang="en-US" altLang="ko-KR" spc="-5" dirty="0">
              <a:latin typeface="타이포_팩토리 M" panose="02020503020101020101" pitchFamily="18" charset="-127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altLang="ko-KR" spc="-5" dirty="0" err="1">
                <a:latin typeface="타이포_팩토리 M" panose="02020503020101020101" pitchFamily="18" charset="-127"/>
                <a:cs typeface="Arial"/>
              </a:rPr>
              <a:t>PyTorch</a:t>
            </a:r>
            <a:endParaRPr lang="en-US" altLang="ko-KR" spc="-5" dirty="0">
              <a:latin typeface="타이포_팩토리 M" panose="02020503020101020101" pitchFamily="18" charset="-127"/>
              <a:cs typeface="Arial"/>
            </a:endParaRPr>
          </a:p>
          <a:p>
            <a:pPr marL="742950" lvl="1" indent="-285750">
              <a:buFontTx/>
              <a:buChar char="-"/>
            </a:pP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Research</a:t>
            </a: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할 때 강력 추천</a:t>
            </a: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, </a:t>
            </a: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유용하다</a:t>
            </a: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.</a:t>
            </a:r>
          </a:p>
          <a:p>
            <a:pPr lvl="1"/>
            <a:endParaRPr lang="en-US" altLang="ko-KR" spc="-5" dirty="0">
              <a:latin typeface="타이포_팩토리 M" panose="02020503020101020101" pitchFamily="18" charset="-127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제품 </a:t>
            </a:r>
            <a:r>
              <a:rPr lang="ko-KR" altLang="en-US" spc="-5" dirty="0" err="1">
                <a:latin typeface="타이포_팩토리 M" panose="02020503020101020101" pitchFamily="18" charset="-127"/>
                <a:cs typeface="Arial"/>
              </a:rPr>
              <a:t>배포시</a:t>
            </a: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산업</a:t>
            </a: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TensorFlow</a:t>
            </a: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나 </a:t>
            </a: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Caffe 1,2</a:t>
            </a:r>
          </a:p>
          <a:p>
            <a:pPr lvl="1"/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	</a:t>
            </a:r>
          </a:p>
          <a:p>
            <a:pPr marL="285750" indent="-285750">
              <a:buFontTx/>
              <a:buChar char="-"/>
            </a:pP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모바일 디바이스</a:t>
            </a:r>
            <a:endParaRPr lang="en-US" altLang="ko-KR" spc="-5" dirty="0">
              <a:latin typeface="타이포_팩토리 M" panose="02020503020101020101" pitchFamily="18" charset="-127"/>
              <a:cs typeface="Arial"/>
            </a:endParaRPr>
          </a:p>
          <a:p>
            <a:pPr marL="742950" lvl="1" indent="-285750">
              <a:buFontTx/>
              <a:buChar char="-"/>
            </a:pP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TensorFlow</a:t>
            </a:r>
            <a:r>
              <a:rPr lang="ko-KR" altLang="en-US" spc="-5" dirty="0">
                <a:latin typeface="타이포_팩토리 M" panose="02020503020101020101" pitchFamily="18" charset="-127"/>
                <a:cs typeface="Arial"/>
              </a:rPr>
              <a:t>나 </a:t>
            </a:r>
            <a:r>
              <a:rPr lang="en-US" altLang="ko-KR" spc="-5" dirty="0">
                <a:latin typeface="타이포_팩토리 M" panose="02020503020101020101" pitchFamily="18" charset="-127"/>
                <a:cs typeface="Arial"/>
              </a:rPr>
              <a:t>Caffe2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2435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ea typeface="타이포_팩토리 M" panose="02020503020101020101" pitchFamily="18" charset="-127"/>
              </a:rPr>
              <a:t>CPU </a:t>
            </a:r>
            <a:r>
              <a:rPr dirty="0">
                <a:ea typeface="타이포_팩토리 M" panose="02020503020101020101" pitchFamily="18" charset="-127"/>
              </a:rPr>
              <a:t>vs</a:t>
            </a:r>
            <a:r>
              <a:rPr spc="-95" dirty="0">
                <a:ea typeface="타이포_팩토리 M" panose="02020503020101020101" pitchFamily="18" charset="-127"/>
              </a:rPr>
              <a:t> </a:t>
            </a:r>
            <a:r>
              <a:rPr spc="-5" dirty="0">
                <a:ea typeface="타이포_팩토리 M" panose="02020503020101020101" pitchFamily="18" charset="-127"/>
              </a:rPr>
              <a:t>GPU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0581508-1CD3-4EA8-BD3B-7E8377A43C3F}"/>
              </a:ext>
            </a:extLst>
          </p:cNvPr>
          <p:cNvGraphicFramePr>
            <a:graphicFrameLocks noGrp="1"/>
          </p:cNvGraphicFramePr>
          <p:nvPr/>
        </p:nvGraphicFramePr>
        <p:xfrm>
          <a:off x="2452217" y="2800350"/>
          <a:ext cx="6630825" cy="2019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149">
                  <a:extLst>
                    <a:ext uri="{9D8B030D-6E8A-4147-A177-3AD203B41FA5}">
                      <a16:colId xmlns:a16="http://schemas.microsoft.com/office/drawing/2014/main" val="2053262840"/>
                    </a:ext>
                  </a:extLst>
                </a:gridCol>
                <a:gridCol w="2196140">
                  <a:extLst>
                    <a:ext uri="{9D8B030D-6E8A-4147-A177-3AD203B41FA5}">
                      <a16:colId xmlns:a16="http://schemas.microsoft.com/office/drawing/2014/main" val="3077561274"/>
                    </a:ext>
                  </a:extLst>
                </a:gridCol>
                <a:gridCol w="2775536">
                  <a:extLst>
                    <a:ext uri="{9D8B030D-6E8A-4147-A177-3AD203B41FA5}">
                      <a16:colId xmlns:a16="http://schemas.microsoft.com/office/drawing/2014/main" val="3087373292"/>
                    </a:ext>
                  </a:extLst>
                </a:gridCol>
              </a:tblGrid>
              <a:tr h="285612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  CPU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GPU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669698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Core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의 수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4~6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많으면 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10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수천개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05757"/>
                  </a:ext>
                </a:extLst>
              </a:tr>
              <a:tr h="701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Task 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수행 방법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독립적 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병렬적 수행</a:t>
                      </a:r>
                      <a:endParaRPr lang="en-US" altLang="ko-KR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독립적으로 동작하지 않는다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.)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683996"/>
                  </a:ext>
                </a:extLst>
              </a:tr>
              <a:tr h="4803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memory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RAM</a:t>
                      </a:r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에서 </a:t>
                      </a:r>
                      <a:r>
                        <a:rPr lang="ko-KR" altLang="en-US" sz="1600" dirty="0" err="1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끌어다쓴다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.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칩 안에 존재한다</a:t>
                      </a:r>
                      <a:r>
                        <a:rPr lang="en-US" altLang="ko-KR" sz="1600" dirty="0">
                          <a:latin typeface="타이포_팩토리 M" panose="02020503020101020101" pitchFamily="18" charset="-127"/>
                          <a:ea typeface="타이포_팩토리 M" panose="02020503020101020101" pitchFamily="18" charset="-127"/>
                        </a:rPr>
                        <a:t>.</a:t>
                      </a:r>
                      <a:endParaRPr lang="ko-KR" altLang="en-US" sz="1600" dirty="0">
                        <a:latin typeface="타이포_팩토리 M" panose="02020503020101020101" pitchFamily="18" charset="-127"/>
                        <a:ea typeface="타이포_팩토리 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3336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17776FD-F8B6-4186-87BC-836CE682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" y="755488"/>
            <a:ext cx="3907536" cy="2202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43BD3-C70D-4E13-9AE4-8DF6F1D7466F}"/>
              </a:ext>
            </a:extLst>
          </p:cNvPr>
          <p:cNvSpPr txBox="1"/>
          <p:nvPr/>
        </p:nvSpPr>
        <p:spPr>
          <a:xfrm>
            <a:off x="4346448" y="730205"/>
            <a:ext cx="4666487" cy="1444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GPU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의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Core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각각의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core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가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CPU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의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core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에 비해서 더 느린 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clock speed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에서 작동한다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독립적으로 동작할 수 없고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하나의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task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를 병렬적으로 수행한다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 (core</a:t>
            </a:r>
            <a:r>
              <a:rPr lang="ko-KR" altLang="en-US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의 수가 많기 때문에 병렬 수행에 적합하다</a:t>
            </a:r>
            <a:r>
              <a:rPr lang="en-US" altLang="ko-KR" sz="12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)</a:t>
            </a:r>
            <a:endParaRPr lang="ko-KR" altLang="en-US" sz="1200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923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A4B00E-1662-4B6B-803B-BF390C129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8462" r="20000" b="22307"/>
          <a:stretch/>
        </p:blipFill>
        <p:spPr>
          <a:xfrm>
            <a:off x="18288" y="133350"/>
            <a:ext cx="6819900" cy="2745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F7E318-A582-4492-B3DB-8DA4BE0B8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043967"/>
            <a:ext cx="3200400" cy="11786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62F46-083B-48E6-AFD5-6D727BB81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77" y="2928171"/>
            <a:ext cx="5009727" cy="1552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93D82D-0F1A-4634-B0AF-CBC13093A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307" y="248608"/>
            <a:ext cx="2623405" cy="2514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7A2FAC-A4DA-4516-A86D-61E1469C4EFF}"/>
              </a:ext>
            </a:extLst>
          </p:cNvPr>
          <p:cNvSpPr/>
          <p:nvPr/>
        </p:nvSpPr>
        <p:spPr>
          <a:xfrm>
            <a:off x="2286000" y="22485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NV</a:t>
            </a:r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4608</a:t>
            </a:r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F95BBB-4EFF-4E93-937A-850AE5E70F17}"/>
              </a:ext>
            </a:extLst>
          </p:cNvPr>
          <p:cNvSpPr/>
          <p:nvPr/>
        </p:nvSpPr>
        <p:spPr>
          <a:xfrm>
            <a:off x="7424154" y="4638914"/>
            <a:ext cx="17411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출처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: NVIDIA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홈페이지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,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11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번가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71417CB-2AFF-4CEE-8C42-2DF82391774E}"/>
                  </a:ext>
                </a:extLst>
              </p14:cNvPr>
              <p14:cNvContentPartPr/>
              <p14:nvPr/>
            </p14:nvContentPartPr>
            <p14:xfrm>
              <a:off x="6561000" y="1376640"/>
              <a:ext cx="145440" cy="10821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71417CB-2AFF-4CEE-8C42-2DF8239177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51640" y="1367280"/>
                <a:ext cx="164160" cy="11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65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374" y="243937"/>
            <a:ext cx="899162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0" dirty="0"/>
              <a:t>Example: </a:t>
            </a:r>
            <a:r>
              <a:rPr lang="en-US" sz="2800" dirty="0"/>
              <a:t>Matrix</a:t>
            </a:r>
            <a:r>
              <a:rPr lang="en-US" sz="2800" spc="-90" dirty="0"/>
              <a:t> </a:t>
            </a:r>
            <a:r>
              <a:rPr lang="en-US" sz="2800" dirty="0"/>
              <a:t>Multiplication – </a:t>
            </a:r>
            <a:r>
              <a:rPr lang="en-US" sz="1800" dirty="0"/>
              <a:t>GPU</a:t>
            </a:r>
            <a:r>
              <a:rPr lang="ko-KR" altLang="en-US" sz="1800" dirty="0"/>
              <a:t>에서 잘 동작한다</a:t>
            </a:r>
            <a:r>
              <a:rPr lang="en-US" altLang="ko-KR" sz="1800" dirty="0"/>
              <a:t>.</a:t>
            </a:r>
            <a:endParaRPr sz="28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03599" y="1469572"/>
            <a:ext cx="2146300" cy="2755265"/>
            <a:chOff x="403599" y="1469572"/>
            <a:chExt cx="2146300" cy="2755265"/>
          </a:xfrm>
        </p:grpSpPr>
        <p:sp>
          <p:nvSpPr>
            <p:cNvPr id="4" name="object 4"/>
            <p:cNvSpPr/>
            <p:nvPr/>
          </p:nvSpPr>
          <p:spPr>
            <a:xfrm>
              <a:off x="403599" y="1469572"/>
              <a:ext cx="2146300" cy="2755265"/>
            </a:xfrm>
            <a:custGeom>
              <a:avLst/>
              <a:gdLst/>
              <a:ahLst/>
              <a:cxnLst/>
              <a:rect l="l" t="t" r="r" b="b"/>
              <a:pathLst>
                <a:path w="2146300" h="2755265">
                  <a:moveTo>
                    <a:pt x="2146195" y="2754894"/>
                  </a:moveTo>
                  <a:lnTo>
                    <a:pt x="0" y="2754894"/>
                  </a:lnTo>
                  <a:lnTo>
                    <a:pt x="0" y="0"/>
                  </a:lnTo>
                  <a:lnTo>
                    <a:pt x="2146195" y="0"/>
                  </a:lnTo>
                  <a:lnTo>
                    <a:pt x="2146195" y="275489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87456" y="1593821"/>
              <a:ext cx="1828800" cy="2475230"/>
            </a:xfrm>
            <a:custGeom>
              <a:avLst/>
              <a:gdLst/>
              <a:ahLst/>
              <a:cxnLst/>
              <a:rect l="l" t="t" r="r" b="b"/>
              <a:pathLst>
                <a:path w="1828800" h="2475229">
                  <a:moveTo>
                    <a:pt x="0" y="0"/>
                  </a:moveTo>
                  <a:lnTo>
                    <a:pt x="1828796" y="0"/>
                  </a:lnTo>
                </a:path>
                <a:path w="1828800" h="2475229">
                  <a:moveTo>
                    <a:pt x="0" y="274999"/>
                  </a:moveTo>
                  <a:lnTo>
                    <a:pt x="1828796" y="274999"/>
                  </a:lnTo>
                </a:path>
                <a:path w="1828800" h="2475229">
                  <a:moveTo>
                    <a:pt x="0" y="549998"/>
                  </a:moveTo>
                  <a:lnTo>
                    <a:pt x="1828796" y="549998"/>
                  </a:lnTo>
                </a:path>
                <a:path w="1828800" h="2475229">
                  <a:moveTo>
                    <a:pt x="0" y="824998"/>
                  </a:moveTo>
                  <a:lnTo>
                    <a:pt x="1828796" y="824998"/>
                  </a:lnTo>
                </a:path>
                <a:path w="1828800" h="2475229">
                  <a:moveTo>
                    <a:pt x="0" y="1099997"/>
                  </a:moveTo>
                  <a:lnTo>
                    <a:pt x="1828796" y="1099997"/>
                  </a:lnTo>
                </a:path>
                <a:path w="1828800" h="2475229">
                  <a:moveTo>
                    <a:pt x="0" y="1374997"/>
                  </a:moveTo>
                  <a:lnTo>
                    <a:pt x="1828796" y="1374997"/>
                  </a:lnTo>
                </a:path>
                <a:path w="1828800" h="2475229">
                  <a:moveTo>
                    <a:pt x="0" y="1649996"/>
                  </a:moveTo>
                  <a:lnTo>
                    <a:pt x="1828796" y="1649996"/>
                  </a:lnTo>
                </a:path>
                <a:path w="1828800" h="2475229">
                  <a:moveTo>
                    <a:pt x="0" y="1924996"/>
                  </a:moveTo>
                  <a:lnTo>
                    <a:pt x="1828796" y="1924996"/>
                  </a:lnTo>
                </a:path>
                <a:path w="1828800" h="2475229">
                  <a:moveTo>
                    <a:pt x="0" y="2199995"/>
                  </a:moveTo>
                  <a:lnTo>
                    <a:pt x="1828796" y="2199995"/>
                  </a:lnTo>
                </a:path>
                <a:path w="1828800" h="2475229">
                  <a:moveTo>
                    <a:pt x="0" y="2474995"/>
                  </a:moveTo>
                  <a:lnTo>
                    <a:pt x="1828796" y="2474995"/>
                  </a:lnTo>
                </a:path>
              </a:pathLst>
            </a:custGeom>
            <a:ln w="761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702394" y="1836321"/>
            <a:ext cx="2360295" cy="2021839"/>
            <a:chOff x="2702394" y="1836321"/>
            <a:chExt cx="2360295" cy="2021839"/>
          </a:xfrm>
        </p:grpSpPr>
        <p:sp>
          <p:nvSpPr>
            <p:cNvPr id="7" name="object 7"/>
            <p:cNvSpPr/>
            <p:nvPr/>
          </p:nvSpPr>
          <p:spPr>
            <a:xfrm>
              <a:off x="2702394" y="1836321"/>
              <a:ext cx="2360295" cy="2021839"/>
            </a:xfrm>
            <a:custGeom>
              <a:avLst/>
              <a:gdLst/>
              <a:ahLst/>
              <a:cxnLst/>
              <a:rect l="l" t="t" r="r" b="b"/>
              <a:pathLst>
                <a:path w="2360295" h="2021839">
                  <a:moveTo>
                    <a:pt x="2360095" y="2021395"/>
                  </a:moveTo>
                  <a:lnTo>
                    <a:pt x="0" y="2021395"/>
                  </a:lnTo>
                  <a:lnTo>
                    <a:pt x="0" y="0"/>
                  </a:lnTo>
                  <a:lnTo>
                    <a:pt x="2360095" y="0"/>
                  </a:lnTo>
                  <a:lnTo>
                    <a:pt x="2360095" y="2021395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864944" y="1960770"/>
              <a:ext cx="1997075" cy="1752600"/>
            </a:xfrm>
            <a:custGeom>
              <a:avLst/>
              <a:gdLst/>
              <a:ahLst/>
              <a:cxnLst/>
              <a:rect l="l" t="t" r="r" b="b"/>
              <a:pathLst>
                <a:path w="1997075" h="1752600">
                  <a:moveTo>
                    <a:pt x="0" y="19999"/>
                  </a:moveTo>
                  <a:lnTo>
                    <a:pt x="0" y="1752496"/>
                  </a:lnTo>
                </a:path>
                <a:path w="1997075" h="1752600">
                  <a:moveTo>
                    <a:pt x="285224" y="19999"/>
                  </a:moveTo>
                  <a:lnTo>
                    <a:pt x="285224" y="1752496"/>
                  </a:lnTo>
                </a:path>
                <a:path w="1997075" h="1752600">
                  <a:moveTo>
                    <a:pt x="570448" y="19999"/>
                  </a:moveTo>
                  <a:lnTo>
                    <a:pt x="570448" y="1752496"/>
                  </a:lnTo>
                </a:path>
                <a:path w="1997075" h="1752600">
                  <a:moveTo>
                    <a:pt x="855673" y="19999"/>
                  </a:moveTo>
                  <a:lnTo>
                    <a:pt x="855673" y="1752496"/>
                  </a:lnTo>
                </a:path>
                <a:path w="1997075" h="1752600">
                  <a:moveTo>
                    <a:pt x="1151122" y="19999"/>
                  </a:moveTo>
                  <a:lnTo>
                    <a:pt x="1151122" y="1752496"/>
                  </a:lnTo>
                </a:path>
                <a:path w="1997075" h="1752600">
                  <a:moveTo>
                    <a:pt x="1415897" y="19999"/>
                  </a:moveTo>
                  <a:lnTo>
                    <a:pt x="1415897" y="1752496"/>
                  </a:lnTo>
                </a:path>
                <a:path w="1997075" h="1752600">
                  <a:moveTo>
                    <a:pt x="1711346" y="0"/>
                  </a:moveTo>
                  <a:lnTo>
                    <a:pt x="1711346" y="1732496"/>
                  </a:lnTo>
                </a:path>
                <a:path w="1997075" h="1752600">
                  <a:moveTo>
                    <a:pt x="1711346" y="19999"/>
                  </a:moveTo>
                  <a:lnTo>
                    <a:pt x="1711346" y="1752496"/>
                  </a:lnTo>
                </a:path>
                <a:path w="1997075" h="1752600">
                  <a:moveTo>
                    <a:pt x="1996570" y="19999"/>
                  </a:moveTo>
                  <a:lnTo>
                    <a:pt x="1996570" y="1752496"/>
                  </a:lnTo>
                </a:path>
              </a:pathLst>
            </a:custGeom>
            <a:ln w="76199">
              <a:solidFill>
                <a:srgbClr val="B35E0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216912" y="1449572"/>
            <a:ext cx="2555240" cy="2755265"/>
            <a:chOff x="6216912" y="1449572"/>
            <a:chExt cx="2555240" cy="2755265"/>
          </a:xfrm>
        </p:grpSpPr>
        <p:sp>
          <p:nvSpPr>
            <p:cNvPr id="10" name="object 10"/>
            <p:cNvSpPr/>
            <p:nvPr/>
          </p:nvSpPr>
          <p:spPr>
            <a:xfrm>
              <a:off x="6216912" y="1449572"/>
              <a:ext cx="2555240" cy="2755265"/>
            </a:xfrm>
            <a:custGeom>
              <a:avLst/>
              <a:gdLst/>
              <a:ahLst/>
              <a:cxnLst/>
              <a:rect l="l" t="t" r="r" b="b"/>
              <a:pathLst>
                <a:path w="2555240" h="2755265">
                  <a:moveTo>
                    <a:pt x="2555094" y="2754894"/>
                  </a:moveTo>
                  <a:lnTo>
                    <a:pt x="0" y="2754894"/>
                  </a:lnTo>
                  <a:lnTo>
                    <a:pt x="0" y="0"/>
                  </a:lnTo>
                  <a:lnTo>
                    <a:pt x="2555094" y="0"/>
                  </a:lnTo>
                  <a:lnTo>
                    <a:pt x="2555094" y="275489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314787" y="1593821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630336" y="1593821"/>
              <a:ext cx="163499" cy="16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945886" y="1593821"/>
              <a:ext cx="163499" cy="16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261435" y="1593821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892534" y="1593821"/>
              <a:ext cx="163499" cy="16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576984" y="1593821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208083" y="1593821"/>
              <a:ext cx="163499" cy="16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8523633" y="1593821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314787" y="1853921"/>
              <a:ext cx="163499" cy="16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630336" y="1853921"/>
              <a:ext cx="163499" cy="163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945886" y="1853921"/>
              <a:ext cx="163499" cy="163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576984" y="1853921"/>
              <a:ext cx="163499" cy="16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261435" y="1853921"/>
              <a:ext cx="163499" cy="16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892534" y="1853921"/>
              <a:ext cx="163499" cy="163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208083" y="1853921"/>
              <a:ext cx="163499" cy="163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523633" y="1853921"/>
              <a:ext cx="163499" cy="16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314787" y="2114020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630336" y="2114020"/>
              <a:ext cx="163499" cy="16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945886" y="2114020"/>
              <a:ext cx="163499" cy="16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7261435" y="2114020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576984" y="2114020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892534" y="2114020"/>
              <a:ext cx="163499" cy="16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8208083" y="2114020"/>
              <a:ext cx="163499" cy="16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8523633" y="2114020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308287" y="2374120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623836" y="2374120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939386" y="2374120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254935" y="2374120"/>
              <a:ext cx="163499" cy="16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570484" y="2374120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886034" y="2374120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8201583" y="2374120"/>
              <a:ext cx="163499" cy="16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8517133" y="2374120"/>
              <a:ext cx="163499" cy="16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308287" y="26342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623836" y="26342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939386" y="26342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7254935" y="2634219"/>
              <a:ext cx="163499" cy="163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7570484" y="26342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7886034" y="26342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8201583" y="26342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8517133" y="2634219"/>
              <a:ext cx="163499" cy="163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308287" y="28943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6623836" y="28943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939386" y="28943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7254935" y="2894319"/>
              <a:ext cx="163499" cy="163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7570484" y="28943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7886034" y="28943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8201583" y="2894319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8517133" y="2894319"/>
              <a:ext cx="163499" cy="163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6308287" y="3154418"/>
              <a:ext cx="163499" cy="16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623836" y="3154418"/>
              <a:ext cx="163499" cy="16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939386" y="3154418"/>
              <a:ext cx="163499" cy="16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7254935" y="3154418"/>
              <a:ext cx="163499" cy="163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7570484" y="3154418"/>
              <a:ext cx="163499" cy="16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7886034" y="3154418"/>
              <a:ext cx="163499" cy="16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8201583" y="3154418"/>
              <a:ext cx="163499" cy="1634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517133" y="3154418"/>
              <a:ext cx="163499" cy="163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6308287" y="3414518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6939386" y="3414518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623836" y="3414518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7254935" y="3414518"/>
              <a:ext cx="163499" cy="163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7570484" y="3414518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8201583" y="3414518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7886034" y="3414518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8517133" y="3414518"/>
              <a:ext cx="163499" cy="163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6308287" y="3651017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6623836" y="3651017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6939386" y="3651017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7254935" y="3651017"/>
              <a:ext cx="163499" cy="163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7570484" y="3651017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7886034" y="3651017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8517133" y="3651017"/>
              <a:ext cx="163499" cy="163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8201583" y="3651017"/>
              <a:ext cx="163499" cy="163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6308287" y="3911117"/>
              <a:ext cx="163499" cy="1635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6939386" y="3911117"/>
              <a:ext cx="163499" cy="1635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6623836" y="3911117"/>
              <a:ext cx="163499" cy="1635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7254935" y="3911117"/>
              <a:ext cx="163499" cy="1635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7570484" y="3911117"/>
              <a:ext cx="163499" cy="1635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7886034" y="3911117"/>
              <a:ext cx="163499" cy="1635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8201583" y="3911117"/>
              <a:ext cx="163499" cy="1635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8517133" y="3911117"/>
              <a:ext cx="163499" cy="1635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099815" y="1017102"/>
            <a:ext cx="753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 x</a:t>
            </a:r>
            <a:r>
              <a:rPr sz="2400" spc="-1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B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3594651" y="1343009"/>
            <a:ext cx="76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 x</a:t>
            </a:r>
            <a:r>
              <a:rPr sz="2400" spc="-1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7109169" y="1032447"/>
            <a:ext cx="76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 x</a:t>
            </a:r>
            <a:r>
              <a:rPr sz="2400" spc="-1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5453866" y="2575056"/>
            <a:ext cx="292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타이포_팩토리 M" panose="02020503020101020101" pitchFamily="18" charset="-127"/>
                <a:cs typeface="Arial"/>
              </a:rPr>
              <a:t>=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71BBAD-9662-45BD-9831-454E4DB1793A}"/>
              </a:ext>
            </a:extLst>
          </p:cNvPr>
          <p:cNvSpPr/>
          <p:nvPr/>
        </p:nvSpPr>
        <p:spPr>
          <a:xfrm>
            <a:off x="6216912" y="4229247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원소가 독립적이다</a:t>
            </a:r>
            <a:endParaRPr lang="en-US" altLang="ko-KR" sz="1600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병렬 수행이 가능하다</a:t>
            </a:r>
            <a:endParaRPr lang="ko-KR" altLang="en-US" sz="1600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71BBAD-9662-45BD-9831-454E4DB1793A}"/>
              </a:ext>
            </a:extLst>
          </p:cNvPr>
          <p:cNvSpPr/>
          <p:nvPr/>
        </p:nvSpPr>
        <p:spPr>
          <a:xfrm>
            <a:off x="393192" y="209550"/>
            <a:ext cx="8637301" cy="3920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독립적</a:t>
            </a:r>
            <a:r>
              <a:rPr lang="en-US" altLang="ko-KR" sz="2400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?</a:t>
            </a:r>
            <a:endParaRPr lang="en-US" altLang="ko-KR" sz="2800" dirty="0"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종속적이지 않다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각 원소들은 모두 같은 일을 수행하므로 행과 열 요소를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병렬적으로 계산 할 수 있다</a:t>
            </a:r>
            <a:r>
              <a:rPr lang="en-US" altLang="ko-KR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D1D57606-7B2F-4929-AE52-1449E0E15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78" y="1735115"/>
            <a:ext cx="4254444" cy="16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6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09550"/>
            <a:ext cx="441625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Programming</a:t>
            </a:r>
            <a:r>
              <a:rPr sz="2800" spc="-90" dirty="0"/>
              <a:t> </a:t>
            </a:r>
            <a:r>
              <a:rPr sz="2800" spc="-5" dirty="0"/>
              <a:t>GPUs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2418" y="971550"/>
            <a:ext cx="8614734" cy="351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94335" algn="l"/>
                <a:tab pos="394970" algn="l"/>
              </a:tabLst>
            </a:pPr>
            <a:r>
              <a:rPr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CUDA </a:t>
            </a:r>
            <a:endParaRPr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51535" algn="l"/>
                <a:tab pos="852169" algn="l"/>
              </a:tabLst>
            </a:pPr>
            <a:r>
              <a:rPr 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언어처럼 생겼음</a:t>
            </a:r>
            <a:endParaRPr lang="en-US" altLang="ko-KR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51535" algn="l"/>
                <a:tab pos="852169" algn="l"/>
              </a:tabLst>
            </a:pPr>
            <a:r>
              <a:rPr 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NVIDIA GPU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에서만 실행 가능</a:t>
            </a:r>
            <a:endParaRPr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51535" algn="l"/>
                <a:tab pos="852169" algn="l"/>
              </a:tabLst>
            </a:pPr>
            <a:r>
              <a:rPr 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GPU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 최적화된 </a:t>
            </a: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API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들 제공 </a:t>
            </a: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-</a:t>
            </a:r>
            <a:r>
              <a:rPr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cuBLAS, cuFFT, cuDNN,</a:t>
            </a:r>
            <a:r>
              <a:rPr spc="-10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etc</a:t>
            </a:r>
            <a:endParaRPr lang="en-US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68730" lvl="2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51535" algn="l"/>
                <a:tab pos="852169" algn="l"/>
              </a:tabLst>
            </a:pP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제공하는 이유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: GPU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성능을 효율적으로 이용하는 코드를 우리가 짜기는 어렵다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pPr marL="1268730" lvl="2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51535" algn="l"/>
                <a:tab pos="852169" algn="l"/>
              </a:tabLst>
            </a:pPr>
            <a:r>
              <a:rPr lang="en-US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cuBLAS</a:t>
            </a:r>
            <a:r>
              <a:rPr 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: </a:t>
            </a:r>
            <a:r>
              <a:rPr lang="ko-KR" altLang="en-US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행렬곱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등의 연산 제공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, </a:t>
            </a:r>
            <a:r>
              <a:rPr lang="en-US" altLang="ko-KR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cuDNN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: convolution, </a:t>
            </a:r>
            <a:r>
              <a:rPr lang="en-US" altLang="ko-KR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rnn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,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등등 </a:t>
            </a:r>
            <a:r>
              <a:rPr lang="ko-KR" altLang="en-US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딥러닝에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필요한 연산 제공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354965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94335" algn="l"/>
                <a:tab pos="394970" algn="l"/>
              </a:tabLst>
            </a:pPr>
            <a:r>
              <a:rPr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OpenCL</a:t>
            </a:r>
            <a:endParaRPr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51535" algn="l"/>
                <a:tab pos="852169" algn="l"/>
              </a:tabLst>
            </a:pPr>
            <a:r>
              <a:rPr 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CUDA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와 </a:t>
            </a:r>
            <a:r>
              <a:rPr lang="ko-KR" altLang="en-US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비슷</a:t>
            </a: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, NVIDIA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와 </a:t>
            </a: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AMD, CPU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에서도 사용 가능</a:t>
            </a:r>
            <a:endParaRPr lang="en-US" altLang="ko-KR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51535" algn="l"/>
                <a:tab pos="852169" algn="l"/>
              </a:tabLst>
            </a:pPr>
            <a:r>
              <a:rPr lang="ko-KR" altLang="en-US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딥러닝에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매우 최적화되지는 않았음</a:t>
            </a: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(CUDA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보다 성능 </a:t>
            </a:r>
            <a:r>
              <a:rPr lang="ko-KR" altLang="en-US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안좋음</a:t>
            </a: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38150"/>
            <a:ext cx="1600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Today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06672" y="1743525"/>
            <a:ext cx="6884728" cy="1853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CPU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vs</a:t>
            </a:r>
            <a:r>
              <a:rPr sz="2400" spc="-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GPU</a:t>
            </a:r>
            <a:r>
              <a:rPr lang="en-US" sz="2400" spc="-5" dirty="0">
                <a:latin typeface="타이포_팩토리 M" panose="02020503020101020101" pitchFamily="18" charset="-127"/>
                <a:cs typeface="Arial"/>
              </a:rPr>
              <a:t> 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342265" indent="-330200"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Deep Learning</a:t>
            </a:r>
            <a:r>
              <a:rPr sz="2400" spc="-8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Frameworks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799465" lvl="1" indent="-330835">
              <a:buChar char="-"/>
              <a:tabLst>
                <a:tab pos="799465" algn="l"/>
                <a:tab pos="800100" algn="l"/>
              </a:tabLst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Caffe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/</a:t>
            </a:r>
            <a:r>
              <a:rPr sz="2400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Caffe2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799465" lvl="1" indent="-330835">
              <a:buChar char="-"/>
              <a:tabLst>
                <a:tab pos="799465" algn="l"/>
                <a:tab pos="800100" algn="l"/>
              </a:tabLst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Theano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/</a:t>
            </a:r>
            <a:r>
              <a:rPr sz="2400" spc="-4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799465" lvl="1" indent="-330835">
              <a:buChar char="-"/>
              <a:tabLst>
                <a:tab pos="799465" algn="l"/>
                <a:tab pos="800100" algn="l"/>
              </a:tabLst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Torch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/</a:t>
            </a:r>
            <a:r>
              <a:rPr sz="2400" spc="-3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PyTorch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723" y="1011562"/>
            <a:ext cx="8557633" cy="31874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723" y="148745"/>
            <a:ext cx="40862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CPU </a:t>
            </a:r>
            <a:r>
              <a:rPr sz="2800" dirty="0"/>
              <a:t>vs </a:t>
            </a:r>
            <a:r>
              <a:rPr sz="2800" spc="-5" dirty="0"/>
              <a:t>GPU in</a:t>
            </a:r>
            <a:r>
              <a:rPr sz="2800" spc="-100" dirty="0"/>
              <a:t> </a:t>
            </a:r>
            <a:r>
              <a:rPr sz="2800" spc="-5" dirty="0"/>
              <a:t>practice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55267" y="176840"/>
            <a:ext cx="40681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</a:t>
            </a:r>
            <a:r>
              <a:rPr 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GPU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는 최고의 성능을 내게끔 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setting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했지만 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CPU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는 최적화되진 않아서 정확한 비교 결과는 아님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942" y="2299336"/>
            <a:ext cx="7626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66x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88254" y="2913481"/>
            <a:ext cx="1661160" cy="1026794"/>
            <a:chOff x="3888254" y="2913481"/>
            <a:chExt cx="1661160" cy="1026794"/>
          </a:xfrm>
        </p:grpSpPr>
        <p:sp>
          <p:nvSpPr>
            <p:cNvPr id="7" name="object 7"/>
            <p:cNvSpPr/>
            <p:nvPr/>
          </p:nvSpPr>
          <p:spPr>
            <a:xfrm>
              <a:off x="3907416" y="2940319"/>
              <a:ext cx="42545" cy="828675"/>
            </a:xfrm>
            <a:custGeom>
              <a:avLst/>
              <a:gdLst/>
              <a:ahLst/>
              <a:cxnLst/>
              <a:rect l="l" t="t" r="r" b="b"/>
              <a:pathLst>
                <a:path w="42545" h="828675">
                  <a:moveTo>
                    <a:pt x="0" y="0"/>
                  </a:moveTo>
                  <a:lnTo>
                    <a:pt x="42249" y="828048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88254" y="3751680"/>
              <a:ext cx="122849" cy="160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915089" y="2927769"/>
              <a:ext cx="167640" cy="575945"/>
            </a:xfrm>
            <a:custGeom>
              <a:avLst/>
              <a:gdLst/>
              <a:ahLst/>
              <a:cxnLst/>
              <a:rect l="l" t="t" r="r" b="b"/>
              <a:pathLst>
                <a:path w="167639" h="575945">
                  <a:moveTo>
                    <a:pt x="167499" y="0"/>
                  </a:moveTo>
                  <a:lnTo>
                    <a:pt x="0" y="575473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855502" y="3475780"/>
              <a:ext cx="119199" cy="1662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487763" y="2942369"/>
              <a:ext cx="12065" cy="854075"/>
            </a:xfrm>
            <a:custGeom>
              <a:avLst/>
              <a:gdLst/>
              <a:ahLst/>
              <a:cxnLst/>
              <a:rect l="l" t="t" r="r" b="b"/>
              <a:pathLst>
                <a:path w="12064" h="854075">
                  <a:moveTo>
                    <a:pt x="11724" y="0"/>
                  </a:moveTo>
                  <a:lnTo>
                    <a:pt x="0" y="853973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426276" y="3781404"/>
              <a:ext cx="122974" cy="1588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05246" y="2340741"/>
            <a:ext cx="366077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  <a:tab pos="2910205" algn="l"/>
              </a:tabLst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67</a:t>
            </a:r>
            <a:r>
              <a:rPr sz="3200" dirty="0">
                <a:latin typeface="타이포_팩토리 M" panose="02020503020101020101" pitchFamily="18" charset="-127"/>
                <a:cs typeface="Arial"/>
              </a:rPr>
              <a:t>x	</a:t>
            </a:r>
            <a:r>
              <a:rPr sz="3200" spc="-5" dirty="0">
                <a:latin typeface="타이포_팩토리 M" panose="02020503020101020101" pitchFamily="18" charset="-127"/>
                <a:cs typeface="Arial"/>
              </a:rPr>
              <a:t>71</a:t>
            </a:r>
            <a:r>
              <a:rPr sz="3200" dirty="0">
                <a:latin typeface="타이포_팩토리 M" panose="02020503020101020101" pitchFamily="18" charset="-127"/>
                <a:cs typeface="Arial"/>
              </a:rPr>
              <a:t>x	</a:t>
            </a:r>
            <a:r>
              <a:rPr sz="3200" spc="-5" dirty="0">
                <a:latin typeface="타이포_팩토리 M" panose="02020503020101020101" pitchFamily="18" charset="-127"/>
                <a:cs typeface="Arial"/>
              </a:rPr>
              <a:t>64x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81149" y="2894731"/>
            <a:ext cx="617220" cy="961390"/>
            <a:chOff x="6481149" y="2894731"/>
            <a:chExt cx="617220" cy="961390"/>
          </a:xfrm>
        </p:grpSpPr>
        <p:sp>
          <p:nvSpPr>
            <p:cNvPr id="15" name="object 15"/>
            <p:cNvSpPr/>
            <p:nvPr/>
          </p:nvSpPr>
          <p:spPr>
            <a:xfrm>
              <a:off x="6481149" y="2894731"/>
              <a:ext cx="161599" cy="32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036335" y="2927769"/>
              <a:ext cx="22860" cy="784225"/>
            </a:xfrm>
            <a:custGeom>
              <a:avLst/>
              <a:gdLst/>
              <a:ahLst/>
              <a:cxnLst/>
              <a:rect l="l" t="t" r="r" b="b"/>
              <a:pathLst>
                <a:path w="22859" h="784225">
                  <a:moveTo>
                    <a:pt x="22674" y="0"/>
                  </a:moveTo>
                  <a:lnTo>
                    <a:pt x="0" y="784098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974873" y="3696230"/>
              <a:ext cx="122949" cy="1595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216311" y="2424561"/>
            <a:ext cx="7626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76x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05376" y="1977488"/>
            <a:ext cx="6635115" cy="1921510"/>
            <a:chOff x="2005376" y="1977488"/>
            <a:chExt cx="6635115" cy="1921510"/>
          </a:xfrm>
        </p:grpSpPr>
        <p:sp>
          <p:nvSpPr>
            <p:cNvPr id="20" name="object 20"/>
            <p:cNvSpPr/>
            <p:nvPr/>
          </p:nvSpPr>
          <p:spPr>
            <a:xfrm>
              <a:off x="8269108" y="2099663"/>
              <a:ext cx="259079" cy="387985"/>
            </a:xfrm>
            <a:custGeom>
              <a:avLst/>
              <a:gdLst/>
              <a:ahLst/>
              <a:cxnLst/>
              <a:rect l="l" t="t" r="r" b="b"/>
              <a:pathLst>
                <a:path w="259079" h="387985">
                  <a:moveTo>
                    <a:pt x="258574" y="387756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182871" y="1977488"/>
              <a:ext cx="139799" cy="1626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578582" y="3024118"/>
              <a:ext cx="40005" cy="445770"/>
            </a:xfrm>
            <a:custGeom>
              <a:avLst/>
              <a:gdLst/>
              <a:ahLst/>
              <a:cxnLst/>
              <a:rect l="l" t="t" r="r" b="b"/>
              <a:pathLst>
                <a:path w="40004" h="445770">
                  <a:moveTo>
                    <a:pt x="39899" y="0"/>
                  </a:moveTo>
                  <a:lnTo>
                    <a:pt x="0" y="445724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517270" y="3451355"/>
              <a:ext cx="122599" cy="1619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005376" y="2834856"/>
              <a:ext cx="204332" cy="3606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359120" y="2898894"/>
              <a:ext cx="62230" cy="855980"/>
            </a:xfrm>
            <a:custGeom>
              <a:avLst/>
              <a:gdLst/>
              <a:ahLst/>
              <a:cxnLst/>
              <a:rect l="l" t="t" r="r" b="b"/>
              <a:pathLst>
                <a:path w="62230" h="855979">
                  <a:moveTo>
                    <a:pt x="0" y="0"/>
                  </a:moveTo>
                  <a:lnTo>
                    <a:pt x="62009" y="855898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359767" y="3737105"/>
              <a:ext cx="122724" cy="1612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521380" y="2834856"/>
              <a:ext cx="226049" cy="2627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6200" y="4672256"/>
            <a:ext cx="2974976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타이포_팩토리 M" panose="02020503020101020101" pitchFamily="18" charset="-127"/>
                <a:cs typeface="Arial"/>
              </a:rPr>
              <a:t>Data from</a:t>
            </a:r>
            <a:r>
              <a:rPr sz="800" spc="-6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https://github.com/jcjohnson/cnn-benchmarks</a:t>
            </a:r>
            <a:endParaRPr sz="800" dirty="0">
              <a:latin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EEFC47F9-F9AB-414D-A5C9-995A2C11BE76}"/>
                  </a:ext>
                </a:extLst>
              </p14:cNvPr>
              <p14:cNvContentPartPr/>
              <p14:nvPr/>
            </p14:nvContentPartPr>
            <p14:xfrm>
              <a:off x="5709960" y="1116720"/>
              <a:ext cx="383760" cy="237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EEFC47F9-F9AB-414D-A5C9-995A2C11BE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94120" y="1053360"/>
                <a:ext cx="4150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ED00B566-0B19-4C93-8D81-A2D632C2AB9D}"/>
                  </a:ext>
                </a:extLst>
              </p14:cNvPr>
              <p14:cNvContentPartPr/>
              <p14:nvPr/>
            </p14:nvContentPartPr>
            <p14:xfrm>
              <a:off x="1478160" y="783000"/>
              <a:ext cx="3653280" cy="2070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ED00B566-0B19-4C93-8D81-A2D632C2AB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8800" y="773640"/>
                <a:ext cx="3672000" cy="225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723" y="1011562"/>
            <a:ext cx="8557633" cy="31874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0693" y="154030"/>
            <a:ext cx="2981848" cy="55579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cuDNN much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faster</a:t>
            </a:r>
            <a:r>
              <a:rPr sz="1800" spc="-1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than 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“unoptimized”</a:t>
            </a:r>
            <a:r>
              <a:rPr sz="1800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CUDA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942" y="2299336"/>
            <a:ext cx="8896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2.8x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5246" y="2340760"/>
            <a:ext cx="8896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3.0x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57104" y="2926031"/>
            <a:ext cx="123189" cy="986155"/>
            <a:chOff x="3957104" y="2926031"/>
            <a:chExt cx="123189" cy="986155"/>
          </a:xfrm>
        </p:grpSpPr>
        <p:sp>
          <p:nvSpPr>
            <p:cNvPr id="8" name="object 8"/>
            <p:cNvSpPr/>
            <p:nvPr/>
          </p:nvSpPr>
          <p:spPr>
            <a:xfrm>
              <a:off x="3976267" y="2940319"/>
              <a:ext cx="42545" cy="828675"/>
            </a:xfrm>
            <a:custGeom>
              <a:avLst/>
              <a:gdLst/>
              <a:ahLst/>
              <a:cxnLst/>
              <a:rect l="l" t="t" r="r" b="b"/>
              <a:pathLst>
                <a:path w="42545" h="828675">
                  <a:moveTo>
                    <a:pt x="0" y="0"/>
                  </a:moveTo>
                  <a:lnTo>
                    <a:pt x="42249" y="828073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957104" y="3751705"/>
              <a:ext cx="122849" cy="1604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80692" y="2340760"/>
            <a:ext cx="8896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3.1x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68302" y="2913481"/>
            <a:ext cx="481330" cy="1026794"/>
            <a:chOff x="5068302" y="2913481"/>
            <a:chExt cx="481330" cy="1026794"/>
          </a:xfrm>
        </p:grpSpPr>
        <p:sp>
          <p:nvSpPr>
            <p:cNvPr id="12" name="object 12"/>
            <p:cNvSpPr/>
            <p:nvPr/>
          </p:nvSpPr>
          <p:spPr>
            <a:xfrm>
              <a:off x="5082589" y="2927769"/>
              <a:ext cx="62230" cy="812800"/>
            </a:xfrm>
            <a:custGeom>
              <a:avLst/>
              <a:gdLst/>
              <a:ahLst/>
              <a:cxnLst/>
              <a:rect l="l" t="t" r="r" b="b"/>
              <a:pathLst>
                <a:path w="62229" h="812800">
                  <a:moveTo>
                    <a:pt x="0" y="0"/>
                  </a:moveTo>
                  <a:lnTo>
                    <a:pt x="61974" y="812748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083202" y="3722630"/>
              <a:ext cx="122699" cy="1614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487763" y="2942369"/>
              <a:ext cx="12065" cy="854075"/>
            </a:xfrm>
            <a:custGeom>
              <a:avLst/>
              <a:gdLst/>
              <a:ahLst/>
              <a:cxnLst/>
              <a:rect l="l" t="t" r="r" b="b"/>
              <a:pathLst>
                <a:path w="12064" h="854075">
                  <a:moveTo>
                    <a:pt x="11724" y="0"/>
                  </a:moveTo>
                  <a:lnTo>
                    <a:pt x="0" y="853973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426276" y="3781404"/>
              <a:ext cx="122974" cy="1588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03288" y="2340760"/>
            <a:ext cx="8896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3.4x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614173" y="2894731"/>
            <a:ext cx="483870" cy="980440"/>
            <a:chOff x="6614173" y="2894731"/>
            <a:chExt cx="483870" cy="980440"/>
          </a:xfrm>
        </p:grpSpPr>
        <p:sp>
          <p:nvSpPr>
            <p:cNvPr id="18" name="object 18"/>
            <p:cNvSpPr/>
            <p:nvPr/>
          </p:nvSpPr>
          <p:spPr>
            <a:xfrm>
              <a:off x="6628461" y="2909019"/>
              <a:ext cx="54610" cy="822325"/>
            </a:xfrm>
            <a:custGeom>
              <a:avLst/>
              <a:gdLst/>
              <a:ahLst/>
              <a:cxnLst/>
              <a:rect l="l" t="t" r="r" b="b"/>
              <a:pathLst>
                <a:path w="54609" h="822325">
                  <a:moveTo>
                    <a:pt x="0" y="0"/>
                  </a:moveTo>
                  <a:lnTo>
                    <a:pt x="54374" y="821923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621448" y="3713530"/>
              <a:ext cx="122774" cy="1610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036335" y="2927769"/>
              <a:ext cx="22860" cy="784225"/>
            </a:xfrm>
            <a:custGeom>
              <a:avLst/>
              <a:gdLst/>
              <a:ahLst/>
              <a:cxnLst/>
              <a:rect l="l" t="t" r="r" b="b"/>
              <a:pathLst>
                <a:path w="22859" h="784225">
                  <a:moveTo>
                    <a:pt x="22674" y="0"/>
                  </a:moveTo>
                  <a:lnTo>
                    <a:pt x="0" y="784098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974873" y="3696230"/>
              <a:ext cx="122949" cy="1595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078609" y="2424561"/>
            <a:ext cx="8896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2.8x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71142" y="2849144"/>
            <a:ext cx="62230" cy="835660"/>
          </a:xfrm>
          <a:custGeom>
            <a:avLst/>
            <a:gdLst/>
            <a:ahLst/>
            <a:cxnLst/>
            <a:rect l="l" t="t" r="r" b="b"/>
            <a:pathLst>
              <a:path w="62229" h="835660">
                <a:moveTo>
                  <a:pt x="61999" y="0"/>
                </a:moveTo>
                <a:lnTo>
                  <a:pt x="0" y="835198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600" dirty="0">
              <a:latin typeface="타이포_팩토리 M" panose="02020503020101020101" pitchFamily="18" charset="-127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073415" y="2834856"/>
            <a:ext cx="6497955" cy="1063625"/>
            <a:chOff x="2073415" y="2834856"/>
            <a:chExt cx="6497955" cy="1063625"/>
          </a:xfrm>
        </p:grpSpPr>
        <p:sp>
          <p:nvSpPr>
            <p:cNvPr id="25" name="object 25"/>
            <p:cNvSpPr/>
            <p:nvPr/>
          </p:nvSpPr>
          <p:spPr>
            <a:xfrm>
              <a:off x="8213958" y="3012068"/>
              <a:ext cx="82550" cy="664210"/>
            </a:xfrm>
            <a:custGeom>
              <a:avLst/>
              <a:gdLst/>
              <a:ahLst/>
              <a:cxnLst/>
              <a:rect l="l" t="t" r="r" b="b"/>
              <a:pathLst>
                <a:path w="82550" h="664210">
                  <a:moveTo>
                    <a:pt x="82149" y="0"/>
                  </a:moveTo>
                  <a:lnTo>
                    <a:pt x="0" y="663848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152845" y="3655830"/>
              <a:ext cx="122249" cy="1630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509733" y="3024118"/>
              <a:ext cx="40005" cy="445770"/>
            </a:xfrm>
            <a:custGeom>
              <a:avLst/>
              <a:gdLst/>
              <a:ahLst/>
              <a:cxnLst/>
              <a:rect l="l" t="t" r="r" b="b"/>
              <a:pathLst>
                <a:path w="40004" h="445770">
                  <a:moveTo>
                    <a:pt x="39899" y="0"/>
                  </a:moveTo>
                  <a:lnTo>
                    <a:pt x="0" y="445724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448420" y="3451355"/>
              <a:ext cx="122599" cy="1619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134768" y="2849144"/>
              <a:ext cx="60960" cy="807085"/>
            </a:xfrm>
            <a:custGeom>
              <a:avLst/>
              <a:gdLst/>
              <a:ahLst/>
              <a:cxnLst/>
              <a:rect l="l" t="t" r="r" b="b"/>
              <a:pathLst>
                <a:path w="60960" h="807085">
                  <a:moveTo>
                    <a:pt x="60652" y="0"/>
                  </a:moveTo>
                  <a:lnTo>
                    <a:pt x="0" y="807023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073415" y="3638330"/>
              <a:ext cx="122707" cy="1614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445520" y="2898894"/>
              <a:ext cx="62230" cy="855980"/>
            </a:xfrm>
            <a:custGeom>
              <a:avLst/>
              <a:gdLst/>
              <a:ahLst/>
              <a:cxnLst/>
              <a:rect l="l" t="t" r="r" b="b"/>
              <a:pathLst>
                <a:path w="62230" h="855979">
                  <a:moveTo>
                    <a:pt x="0" y="0"/>
                  </a:moveTo>
                  <a:lnTo>
                    <a:pt x="61999" y="855898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446167" y="3737105"/>
              <a:ext cx="122714" cy="1612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609780" y="3666580"/>
              <a:ext cx="122699" cy="1613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0" name="object 3">
            <a:extLst>
              <a:ext uri="{FF2B5EF4-FFF2-40B4-BE49-F238E27FC236}">
                <a16:creationId xmlns:a16="http://schemas.microsoft.com/office/drawing/2014/main" id="{1B747DE3-129B-4A0C-A066-5C04A18D8A26}"/>
              </a:ext>
            </a:extLst>
          </p:cNvPr>
          <p:cNvSpPr txBox="1">
            <a:spLocks/>
          </p:cNvSpPr>
          <p:nvPr/>
        </p:nvSpPr>
        <p:spPr>
          <a:xfrm>
            <a:off x="274723" y="148745"/>
            <a:ext cx="4086225" cy="4437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/>
              <a:t>CPU </a:t>
            </a:r>
            <a:r>
              <a:rPr lang="en-US" sz="2800"/>
              <a:t>vs </a:t>
            </a:r>
            <a:r>
              <a:rPr lang="en-US" sz="2800" spc="-5"/>
              <a:t>GPU in</a:t>
            </a:r>
            <a:r>
              <a:rPr lang="en-US" sz="2800" spc="-100"/>
              <a:t> </a:t>
            </a:r>
            <a:r>
              <a:rPr lang="en-US" sz="2800" spc="-5"/>
              <a:t>practice</a:t>
            </a:r>
            <a:endParaRPr lang="en-US" sz="2800" spc="-5" dirty="0"/>
          </a:p>
        </p:txBody>
      </p:sp>
      <p:sp>
        <p:nvSpPr>
          <p:cNvPr id="42" name="object 29">
            <a:extLst>
              <a:ext uri="{FF2B5EF4-FFF2-40B4-BE49-F238E27FC236}">
                <a16:creationId xmlns:a16="http://schemas.microsoft.com/office/drawing/2014/main" id="{2E73B328-B06F-4985-A56D-0832909C757A}"/>
              </a:ext>
            </a:extLst>
          </p:cNvPr>
          <p:cNvSpPr txBox="1"/>
          <p:nvPr/>
        </p:nvSpPr>
        <p:spPr>
          <a:xfrm>
            <a:off x="76200" y="4672256"/>
            <a:ext cx="2974976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타이포_팩토리 M" panose="02020503020101020101" pitchFamily="18" charset="-127"/>
                <a:cs typeface="Arial"/>
              </a:rPr>
              <a:t>Data from</a:t>
            </a:r>
            <a:r>
              <a:rPr sz="800" spc="-6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https://github.com/jcjohnson/cnn-benchmarks</a:t>
            </a:r>
            <a:endParaRPr sz="800" dirty="0">
              <a:latin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A1D570F3-2381-4FF2-97CA-0041264BFD2F}"/>
                  </a:ext>
                </a:extLst>
              </p14:cNvPr>
              <p14:cNvContentPartPr/>
              <p14:nvPr/>
            </p14:nvContentPartPr>
            <p14:xfrm>
              <a:off x="5662800" y="1152000"/>
              <a:ext cx="394920" cy="2520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A1D570F3-2381-4FF2-97CA-0041264BFD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46960" y="1088640"/>
                <a:ext cx="426240" cy="15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93432"/>
            <a:ext cx="57116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CPU </a:t>
            </a:r>
            <a:r>
              <a:rPr dirty="0"/>
              <a:t>/ </a:t>
            </a:r>
            <a:r>
              <a:rPr spc="-5" dirty="0"/>
              <a:t>GPU</a:t>
            </a:r>
            <a:r>
              <a:rPr spc="-105" dirty="0"/>
              <a:t> </a:t>
            </a:r>
            <a:r>
              <a:rPr spc="-5" dirty="0"/>
              <a:t>Communication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81200" y="1123950"/>
            <a:ext cx="4446270" cy="3375025"/>
            <a:chOff x="1215834" y="969673"/>
            <a:chExt cx="4446270" cy="3375025"/>
          </a:xfrm>
        </p:grpSpPr>
        <p:sp>
          <p:nvSpPr>
            <p:cNvPr id="4" name="object 4"/>
            <p:cNvSpPr/>
            <p:nvPr/>
          </p:nvSpPr>
          <p:spPr>
            <a:xfrm>
              <a:off x="1573649" y="969673"/>
              <a:ext cx="4087864" cy="3374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30122" y="2262570"/>
              <a:ext cx="632460" cy="578485"/>
            </a:xfrm>
            <a:custGeom>
              <a:avLst/>
              <a:gdLst/>
              <a:ahLst/>
              <a:cxnLst/>
              <a:rect l="l" t="t" r="r" b="b"/>
              <a:pathLst>
                <a:path w="632460" h="578485">
                  <a:moveTo>
                    <a:pt x="0" y="0"/>
                  </a:moveTo>
                  <a:lnTo>
                    <a:pt x="632158" y="577923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16146" y="2791356"/>
              <a:ext cx="156129" cy="1509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988970" y="2599869"/>
              <a:ext cx="1648460" cy="715010"/>
            </a:xfrm>
            <a:custGeom>
              <a:avLst/>
              <a:gdLst/>
              <a:ahLst/>
              <a:cxnLst/>
              <a:rect l="l" t="t" r="r" b="b"/>
              <a:pathLst>
                <a:path w="1648460" h="715010">
                  <a:moveTo>
                    <a:pt x="0" y="0"/>
                  </a:moveTo>
                  <a:lnTo>
                    <a:pt x="1647896" y="0"/>
                  </a:lnTo>
                  <a:lnTo>
                    <a:pt x="1647896" y="714598"/>
                  </a:lnTo>
                  <a:lnTo>
                    <a:pt x="0" y="7145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9715" y="1700082"/>
            <a:ext cx="1079300" cy="75270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Model 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is</a:t>
            </a:r>
            <a:r>
              <a:rPr sz="2400" spc="-9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here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52057" y="2364935"/>
            <a:ext cx="1569720" cy="1409700"/>
            <a:chOff x="4286691" y="2210658"/>
            <a:chExt cx="1569720" cy="1409700"/>
          </a:xfrm>
        </p:grpSpPr>
        <p:sp>
          <p:nvSpPr>
            <p:cNvPr id="10" name="object 10"/>
            <p:cNvSpPr/>
            <p:nvPr/>
          </p:nvSpPr>
          <p:spPr>
            <a:xfrm>
              <a:off x="4296216" y="2956169"/>
              <a:ext cx="758825" cy="654685"/>
            </a:xfrm>
            <a:custGeom>
              <a:avLst/>
              <a:gdLst/>
              <a:ahLst/>
              <a:cxnLst/>
              <a:rect l="l" t="t" r="r" b="b"/>
              <a:pathLst>
                <a:path w="758825" h="654685">
                  <a:moveTo>
                    <a:pt x="0" y="0"/>
                  </a:moveTo>
                  <a:lnTo>
                    <a:pt x="758698" y="0"/>
                  </a:lnTo>
                  <a:lnTo>
                    <a:pt x="758698" y="654298"/>
                  </a:lnTo>
                  <a:lnTo>
                    <a:pt x="0" y="6542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193539" y="2224945"/>
              <a:ext cx="648970" cy="638810"/>
            </a:xfrm>
            <a:custGeom>
              <a:avLst/>
              <a:gdLst/>
              <a:ahLst/>
              <a:cxnLst/>
              <a:rect l="l" t="t" r="r" b="b"/>
              <a:pathLst>
                <a:path w="648970" h="638810">
                  <a:moveTo>
                    <a:pt x="648548" y="0"/>
                  </a:moveTo>
                  <a:lnTo>
                    <a:pt x="0" y="63869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086877" y="2815731"/>
              <a:ext cx="154074" cy="1531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41625" y="1756327"/>
            <a:ext cx="179409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Data is</a:t>
            </a:r>
            <a:r>
              <a:rPr sz="2400" spc="-9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here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1AD1F2-3EA2-493A-B980-2F98D60C6233}"/>
              </a:ext>
            </a:extLst>
          </p:cNvPr>
          <p:cNvSpPr/>
          <p:nvPr/>
        </p:nvSpPr>
        <p:spPr>
          <a:xfrm>
            <a:off x="3304102" y="3395799"/>
            <a:ext cx="4908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Arial"/>
              </a:rPr>
              <a:t>GPU</a:t>
            </a:r>
            <a:endParaRPr lang="ko-KR" altLang="en-US" sz="1200" dirty="0">
              <a:solidFill>
                <a:schemeClr val="accent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3ECD97-7AB9-49CF-8424-4087F79F1535}"/>
              </a:ext>
            </a:extLst>
          </p:cNvPr>
          <p:cNvSpPr/>
          <p:nvPr/>
        </p:nvSpPr>
        <p:spPr>
          <a:xfrm>
            <a:off x="4983176" y="3409959"/>
            <a:ext cx="915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Arial"/>
              </a:rPr>
              <a:t>하드드라이브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93432"/>
            <a:ext cx="57116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CPU </a:t>
            </a:r>
            <a:r>
              <a:rPr dirty="0"/>
              <a:t>/ </a:t>
            </a:r>
            <a:r>
              <a:rPr spc="-5" dirty="0"/>
              <a:t>GPU</a:t>
            </a:r>
            <a:r>
              <a:rPr spc="-105" dirty="0"/>
              <a:t> </a:t>
            </a:r>
            <a:r>
              <a:rPr spc="-5" dirty="0"/>
              <a:t>Communication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81200" y="1123950"/>
            <a:ext cx="4446270" cy="3375025"/>
            <a:chOff x="1215834" y="969673"/>
            <a:chExt cx="4446270" cy="3375025"/>
          </a:xfrm>
        </p:grpSpPr>
        <p:sp>
          <p:nvSpPr>
            <p:cNvPr id="4" name="object 4"/>
            <p:cNvSpPr/>
            <p:nvPr/>
          </p:nvSpPr>
          <p:spPr>
            <a:xfrm>
              <a:off x="1573649" y="969673"/>
              <a:ext cx="4087864" cy="3374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30122" y="2262570"/>
              <a:ext cx="632460" cy="578485"/>
            </a:xfrm>
            <a:custGeom>
              <a:avLst/>
              <a:gdLst/>
              <a:ahLst/>
              <a:cxnLst/>
              <a:rect l="l" t="t" r="r" b="b"/>
              <a:pathLst>
                <a:path w="632460" h="578485">
                  <a:moveTo>
                    <a:pt x="0" y="0"/>
                  </a:moveTo>
                  <a:lnTo>
                    <a:pt x="632158" y="577923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16146" y="2791356"/>
              <a:ext cx="156129" cy="1509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988970" y="2599869"/>
              <a:ext cx="1648460" cy="715010"/>
            </a:xfrm>
            <a:custGeom>
              <a:avLst/>
              <a:gdLst/>
              <a:ahLst/>
              <a:cxnLst/>
              <a:rect l="l" t="t" r="r" b="b"/>
              <a:pathLst>
                <a:path w="1648460" h="715010">
                  <a:moveTo>
                    <a:pt x="0" y="0"/>
                  </a:moveTo>
                  <a:lnTo>
                    <a:pt x="1647896" y="0"/>
                  </a:lnTo>
                  <a:lnTo>
                    <a:pt x="1647896" y="714598"/>
                  </a:lnTo>
                  <a:lnTo>
                    <a:pt x="0" y="7145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9715" y="1700082"/>
            <a:ext cx="1079300" cy="75270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Model 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is</a:t>
            </a:r>
            <a:r>
              <a:rPr sz="2400" spc="-9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here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52057" y="2364935"/>
            <a:ext cx="1569720" cy="1409700"/>
            <a:chOff x="4286691" y="2210658"/>
            <a:chExt cx="1569720" cy="1409700"/>
          </a:xfrm>
        </p:grpSpPr>
        <p:sp>
          <p:nvSpPr>
            <p:cNvPr id="10" name="object 10"/>
            <p:cNvSpPr/>
            <p:nvPr/>
          </p:nvSpPr>
          <p:spPr>
            <a:xfrm>
              <a:off x="4296216" y="2956169"/>
              <a:ext cx="758825" cy="654685"/>
            </a:xfrm>
            <a:custGeom>
              <a:avLst/>
              <a:gdLst/>
              <a:ahLst/>
              <a:cxnLst/>
              <a:rect l="l" t="t" r="r" b="b"/>
              <a:pathLst>
                <a:path w="758825" h="654685">
                  <a:moveTo>
                    <a:pt x="0" y="0"/>
                  </a:moveTo>
                  <a:lnTo>
                    <a:pt x="758698" y="0"/>
                  </a:lnTo>
                  <a:lnTo>
                    <a:pt x="758698" y="654298"/>
                  </a:lnTo>
                  <a:lnTo>
                    <a:pt x="0" y="6542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193539" y="2224945"/>
              <a:ext cx="648970" cy="638810"/>
            </a:xfrm>
            <a:custGeom>
              <a:avLst/>
              <a:gdLst/>
              <a:ahLst/>
              <a:cxnLst/>
              <a:rect l="l" t="t" r="r" b="b"/>
              <a:pathLst>
                <a:path w="648970" h="638810">
                  <a:moveTo>
                    <a:pt x="648548" y="0"/>
                  </a:moveTo>
                  <a:lnTo>
                    <a:pt x="0" y="63869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086877" y="2815731"/>
              <a:ext cx="154074" cy="1531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41625" y="1756327"/>
            <a:ext cx="179409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Data is</a:t>
            </a:r>
            <a:r>
              <a:rPr sz="2400" spc="-9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here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1AD1F2-3EA2-493A-B980-2F98D60C6233}"/>
              </a:ext>
            </a:extLst>
          </p:cNvPr>
          <p:cNvSpPr/>
          <p:nvPr/>
        </p:nvSpPr>
        <p:spPr>
          <a:xfrm>
            <a:off x="3304102" y="3395799"/>
            <a:ext cx="4908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Arial"/>
              </a:rPr>
              <a:t>GPU</a:t>
            </a:r>
            <a:endParaRPr lang="ko-KR" altLang="en-US" sz="1200" dirty="0">
              <a:solidFill>
                <a:schemeClr val="accent1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3ECD97-7AB9-49CF-8424-4087F79F1535}"/>
              </a:ext>
            </a:extLst>
          </p:cNvPr>
          <p:cNvSpPr/>
          <p:nvPr/>
        </p:nvSpPr>
        <p:spPr>
          <a:xfrm>
            <a:off x="4983176" y="3409959"/>
            <a:ext cx="915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  <a:cs typeface="Arial"/>
              </a:rPr>
              <a:t>하드드라이브</a:t>
            </a:r>
            <a:endParaRPr lang="ko-KR" altLang="en-US" sz="1000" dirty="0">
              <a:solidFill>
                <a:schemeClr val="accent4">
                  <a:lumMod val="60000"/>
                  <a:lumOff val="40000"/>
                </a:schemeClr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47691-051B-45A7-A767-24C54B0B3DB5}"/>
              </a:ext>
            </a:extLst>
          </p:cNvPr>
          <p:cNvSpPr txBox="1"/>
          <p:nvPr/>
        </p:nvSpPr>
        <p:spPr>
          <a:xfrm>
            <a:off x="1676400" y="4557659"/>
            <a:ext cx="5030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Train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시 디스크에서 데이터를 </a:t>
            </a:r>
            <a:r>
              <a:rPr lang="ko-KR" altLang="en-US" sz="1400" dirty="0" err="1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읽어오는데에서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 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bottleneck 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4053678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66800" y="884237"/>
            <a:ext cx="4446270" cy="3375025"/>
            <a:chOff x="1215834" y="969673"/>
            <a:chExt cx="4446270" cy="3375025"/>
          </a:xfrm>
        </p:grpSpPr>
        <p:sp>
          <p:nvSpPr>
            <p:cNvPr id="4" name="object 4"/>
            <p:cNvSpPr/>
            <p:nvPr/>
          </p:nvSpPr>
          <p:spPr>
            <a:xfrm>
              <a:off x="1573649" y="969673"/>
              <a:ext cx="4087864" cy="3374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30122" y="2262570"/>
              <a:ext cx="632460" cy="578485"/>
            </a:xfrm>
            <a:custGeom>
              <a:avLst/>
              <a:gdLst/>
              <a:ahLst/>
              <a:cxnLst/>
              <a:rect l="l" t="t" r="r" b="b"/>
              <a:pathLst>
                <a:path w="632460" h="578485">
                  <a:moveTo>
                    <a:pt x="0" y="0"/>
                  </a:moveTo>
                  <a:lnTo>
                    <a:pt x="632158" y="577923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16146" y="2791356"/>
              <a:ext cx="156129" cy="1509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988970" y="2599869"/>
              <a:ext cx="1648460" cy="715010"/>
            </a:xfrm>
            <a:custGeom>
              <a:avLst/>
              <a:gdLst/>
              <a:ahLst/>
              <a:cxnLst/>
              <a:rect l="l" t="t" r="r" b="b"/>
              <a:pathLst>
                <a:path w="1648460" h="715010">
                  <a:moveTo>
                    <a:pt x="0" y="0"/>
                  </a:moveTo>
                  <a:lnTo>
                    <a:pt x="1647896" y="0"/>
                  </a:lnTo>
                  <a:lnTo>
                    <a:pt x="1647896" y="714598"/>
                  </a:lnTo>
                  <a:lnTo>
                    <a:pt x="0" y="7145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5315" y="1460369"/>
            <a:ext cx="1079300" cy="75270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Model 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is</a:t>
            </a:r>
            <a:r>
              <a:rPr sz="2400" spc="-9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here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37657" y="2125222"/>
            <a:ext cx="1569720" cy="1409700"/>
            <a:chOff x="4286691" y="2210658"/>
            <a:chExt cx="1569720" cy="1409700"/>
          </a:xfrm>
        </p:grpSpPr>
        <p:sp>
          <p:nvSpPr>
            <p:cNvPr id="10" name="object 10"/>
            <p:cNvSpPr/>
            <p:nvPr/>
          </p:nvSpPr>
          <p:spPr>
            <a:xfrm>
              <a:off x="4296216" y="2956169"/>
              <a:ext cx="758825" cy="654685"/>
            </a:xfrm>
            <a:custGeom>
              <a:avLst/>
              <a:gdLst/>
              <a:ahLst/>
              <a:cxnLst/>
              <a:rect l="l" t="t" r="r" b="b"/>
              <a:pathLst>
                <a:path w="758825" h="654685">
                  <a:moveTo>
                    <a:pt x="0" y="0"/>
                  </a:moveTo>
                  <a:lnTo>
                    <a:pt x="758698" y="0"/>
                  </a:lnTo>
                  <a:lnTo>
                    <a:pt x="758698" y="654298"/>
                  </a:lnTo>
                  <a:lnTo>
                    <a:pt x="0" y="6542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193539" y="2224945"/>
              <a:ext cx="648970" cy="638810"/>
            </a:xfrm>
            <a:custGeom>
              <a:avLst/>
              <a:gdLst/>
              <a:ahLst/>
              <a:cxnLst/>
              <a:rect l="l" t="t" r="r" b="b"/>
              <a:pathLst>
                <a:path w="648970" h="638810">
                  <a:moveTo>
                    <a:pt x="648548" y="0"/>
                  </a:moveTo>
                  <a:lnTo>
                    <a:pt x="0" y="63869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086877" y="2815731"/>
              <a:ext cx="154074" cy="1531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27225" y="1516614"/>
            <a:ext cx="179409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Data is</a:t>
            </a:r>
            <a:r>
              <a:rPr sz="2400" spc="-9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here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4315" y="2364172"/>
            <a:ext cx="3769050" cy="17464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b="1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Solutions</a:t>
            </a:r>
            <a:r>
              <a:rPr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: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469900" indent="-288290">
              <a:lnSpc>
                <a:spcPts val="1650"/>
              </a:lnSpc>
              <a:buChar char="-"/>
              <a:tabLst>
                <a:tab pos="469265" algn="l"/>
                <a:tab pos="469900" algn="l"/>
              </a:tabLst>
            </a:pPr>
            <a:r>
              <a:rPr 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Data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전체를 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RAM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 올린다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469900" indent="-288290">
              <a:lnSpc>
                <a:spcPts val="1650"/>
              </a:lnSpc>
              <a:buChar char="-"/>
              <a:tabLst>
                <a:tab pos="469265" algn="l"/>
                <a:tab pos="469900" algn="l"/>
              </a:tabLst>
            </a:pPr>
            <a:r>
              <a:rPr 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HDD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대신 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SSD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사용한다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pPr marL="469900" indent="-288290">
              <a:lnSpc>
                <a:spcPts val="1650"/>
              </a:lnSpc>
              <a:buChar char="-"/>
              <a:tabLst>
                <a:tab pos="469265" algn="l"/>
                <a:tab pos="469900" algn="l"/>
              </a:tabLst>
            </a:pP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pre-fetching</a:t>
            </a:r>
          </a:p>
          <a:p>
            <a:pPr marL="181610">
              <a:lnSpc>
                <a:spcPts val="1650"/>
              </a:lnSpc>
              <a:tabLst>
                <a:tab pos="469265" algn="l"/>
                <a:tab pos="469900" algn="l"/>
              </a:tabLst>
            </a:pP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	</a:t>
            </a:r>
          </a:p>
          <a:p>
            <a:pPr marL="181610">
              <a:lnSpc>
                <a:spcPts val="1650"/>
              </a:lnSpc>
              <a:tabLst>
                <a:tab pos="469265" algn="l"/>
                <a:tab pos="469900" algn="l"/>
              </a:tabLst>
            </a:pPr>
            <a:r>
              <a:rPr lang="en-US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	pre-fetching: CPU</a:t>
            </a:r>
            <a:r>
              <a:rPr lang="ko-KR" altLang="en-US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의 </a:t>
            </a:r>
            <a:r>
              <a:rPr lang="ko-KR" altLang="en-US" sz="11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멀티스레드를</a:t>
            </a:r>
            <a:r>
              <a:rPr lang="en-US" altLang="ko-KR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이용하여</a:t>
            </a:r>
            <a:endParaRPr lang="en-US" altLang="ko-KR" sz="11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81610">
              <a:lnSpc>
                <a:spcPts val="1650"/>
              </a:lnSpc>
              <a:tabLst>
                <a:tab pos="469265" algn="l"/>
                <a:tab pos="469900" algn="l"/>
              </a:tabLst>
            </a:pPr>
            <a:r>
              <a:rPr lang="ko-KR" altLang="en-US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                             필요한  데이터를 </a:t>
            </a:r>
            <a:r>
              <a:rPr lang="en-US" altLang="ko-KR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RAM</a:t>
            </a:r>
            <a:r>
              <a:rPr lang="ko-KR" altLang="en-US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 미리 올림</a:t>
            </a:r>
            <a:r>
              <a:rPr lang="en-US" altLang="ko-KR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pPr marL="181610">
              <a:lnSpc>
                <a:spcPts val="1650"/>
              </a:lnSpc>
              <a:tabLst>
                <a:tab pos="469265" algn="l"/>
                <a:tab pos="469900" algn="l"/>
              </a:tabLst>
            </a:pPr>
            <a:r>
              <a:rPr lang="en-US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                              </a:t>
            </a:r>
            <a:r>
              <a:rPr lang="ko-KR" altLang="en-US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이후 </a:t>
            </a:r>
            <a:r>
              <a:rPr lang="en-US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buffer</a:t>
            </a:r>
            <a:r>
              <a:rPr lang="ko-KR" altLang="en-US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 </a:t>
            </a:r>
            <a:r>
              <a:rPr lang="en-US" altLang="ko-KR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GPU</a:t>
            </a:r>
            <a:r>
              <a:rPr lang="ko-KR" altLang="en-US" sz="11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로 데이터 전송</a:t>
            </a:r>
            <a:endParaRPr sz="11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8A90939-6A79-4856-84D0-D14B3A2A06EC}"/>
              </a:ext>
            </a:extLst>
          </p:cNvPr>
          <p:cNvSpPr txBox="1">
            <a:spLocks/>
          </p:cNvSpPr>
          <p:nvPr/>
        </p:nvSpPr>
        <p:spPr>
          <a:xfrm>
            <a:off x="228600" y="193432"/>
            <a:ext cx="5711652" cy="52065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/>
              <a:t>CPU </a:t>
            </a:r>
            <a:r>
              <a:rPr lang="en-US"/>
              <a:t>/ </a:t>
            </a:r>
            <a:r>
              <a:rPr lang="en-US" spc="-5"/>
              <a:t>GPU</a:t>
            </a:r>
            <a:r>
              <a:rPr lang="en-US" spc="-105"/>
              <a:t> </a:t>
            </a:r>
            <a:r>
              <a:rPr lang="en-US" spc="-5"/>
              <a:t>Communication</a:t>
            </a:r>
            <a:endParaRPr lang="en-US"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1827956"/>
            <a:ext cx="5667334" cy="148758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35280" marR="5080" indent="-323215" algn="ctr">
              <a:lnSpc>
                <a:spcPct val="100299"/>
              </a:lnSpc>
              <a:spcBef>
                <a:spcPts val="80"/>
              </a:spcBef>
            </a:pPr>
            <a:r>
              <a:rPr sz="4800" spc="-5" dirty="0"/>
              <a:t>Deep</a:t>
            </a:r>
            <a:r>
              <a:rPr sz="4800" spc="-105" dirty="0"/>
              <a:t> </a:t>
            </a:r>
            <a:r>
              <a:rPr sz="4800" spc="-5" dirty="0"/>
              <a:t>Learning </a:t>
            </a:r>
            <a:br>
              <a:rPr lang="en-US" sz="4800" spc="-5" dirty="0"/>
            </a:br>
            <a:r>
              <a:rPr sz="4800" spc="-5" dirty="0"/>
              <a:t>Frameworks</a:t>
            </a:r>
            <a:endParaRPr sz="4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37973" y="1203097"/>
            <a:ext cx="1757045" cy="636072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ts val="287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Caffe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183515">
              <a:lnSpc>
                <a:spcPts val="2155"/>
              </a:lnSpc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(UC</a:t>
            </a:r>
            <a:r>
              <a:rPr sz="1800" spc="-4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Berkeley)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073" y="2251606"/>
            <a:ext cx="2123771" cy="651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Torch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(NYU /</a:t>
            </a:r>
            <a:r>
              <a:rPr sz="18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Facebook)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073" y="3312775"/>
            <a:ext cx="1485984" cy="651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Theano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(U</a:t>
            </a:r>
            <a:r>
              <a:rPr sz="18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Montreal)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0092" y="3384168"/>
            <a:ext cx="1939925" cy="59759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6215">
              <a:lnSpc>
                <a:spcPts val="263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196215">
              <a:lnSpc>
                <a:spcPts val="2155"/>
              </a:lnSpc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(Google)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40092" y="1147597"/>
            <a:ext cx="1939925" cy="65402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96215">
              <a:lnSpc>
                <a:spcPts val="2875"/>
              </a:lnSpc>
              <a:spcBef>
                <a:spcPts val="14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Caffe2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196215">
              <a:lnSpc>
                <a:spcPts val="2155"/>
              </a:lnSpc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(Facebook)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40092" y="2261570"/>
            <a:ext cx="1939925" cy="638636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82245">
              <a:lnSpc>
                <a:spcPts val="2875"/>
              </a:lnSpc>
              <a:spcBef>
                <a:spcPts val="2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PyTorch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182245">
              <a:lnSpc>
                <a:spcPts val="2155"/>
              </a:lnSpc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(Facebook)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571094" y="1443412"/>
            <a:ext cx="947419" cy="123189"/>
            <a:chOff x="2571094" y="1443412"/>
            <a:chExt cx="947419" cy="123189"/>
          </a:xfrm>
        </p:grpSpPr>
        <p:sp>
          <p:nvSpPr>
            <p:cNvPr id="10" name="object 10"/>
            <p:cNvSpPr/>
            <p:nvPr/>
          </p:nvSpPr>
          <p:spPr>
            <a:xfrm>
              <a:off x="2571094" y="1504896"/>
              <a:ext cx="803275" cy="0"/>
            </a:xfrm>
            <a:custGeom>
              <a:avLst/>
              <a:gdLst/>
              <a:ahLst/>
              <a:cxnLst/>
              <a:rect l="l" t="t" r="r" b="b"/>
              <a:pathLst>
                <a:path w="803275">
                  <a:moveTo>
                    <a:pt x="0" y="0"/>
                  </a:moveTo>
                  <a:lnTo>
                    <a:pt x="8029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359755" y="1443412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932844" y="2585182"/>
            <a:ext cx="551180" cy="123189"/>
            <a:chOff x="2932844" y="2585182"/>
            <a:chExt cx="551180" cy="123189"/>
          </a:xfrm>
        </p:grpSpPr>
        <p:sp>
          <p:nvSpPr>
            <p:cNvPr id="13" name="object 13"/>
            <p:cNvSpPr/>
            <p:nvPr/>
          </p:nvSpPr>
          <p:spPr>
            <a:xfrm>
              <a:off x="2932844" y="2646669"/>
              <a:ext cx="407034" cy="0"/>
            </a:xfrm>
            <a:custGeom>
              <a:avLst/>
              <a:gdLst/>
              <a:ahLst/>
              <a:cxnLst/>
              <a:rect l="l" t="t" r="r" b="b"/>
              <a:pathLst>
                <a:path w="407035">
                  <a:moveTo>
                    <a:pt x="0" y="0"/>
                  </a:moveTo>
                  <a:lnTo>
                    <a:pt x="4069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325505" y="2585182"/>
              <a:ext cx="158249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394820" y="3565755"/>
            <a:ext cx="1022350" cy="123189"/>
            <a:chOff x="2394820" y="3565755"/>
            <a:chExt cx="1022350" cy="123189"/>
          </a:xfrm>
        </p:grpSpPr>
        <p:sp>
          <p:nvSpPr>
            <p:cNvPr id="16" name="object 16"/>
            <p:cNvSpPr/>
            <p:nvPr/>
          </p:nvSpPr>
          <p:spPr>
            <a:xfrm>
              <a:off x="2394820" y="3627242"/>
              <a:ext cx="878205" cy="0"/>
            </a:xfrm>
            <a:custGeom>
              <a:avLst/>
              <a:gdLst/>
              <a:ahLst/>
              <a:cxnLst/>
              <a:rect l="l" t="t" r="r" b="b"/>
              <a:pathLst>
                <a:path w="878204">
                  <a:moveTo>
                    <a:pt x="0" y="0"/>
                  </a:moveTo>
                  <a:lnTo>
                    <a:pt x="8779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258480" y="3565755"/>
              <a:ext cx="158249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538422" y="4131647"/>
            <a:ext cx="205230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Mostly</a:t>
            </a:r>
            <a:r>
              <a:rPr sz="2400" spc="-9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these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26166" y="621031"/>
            <a:ext cx="264583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타이포_팩토리 M" panose="02020503020101020101" pitchFamily="18" charset="-127"/>
                <a:cs typeface="Arial"/>
              </a:rPr>
              <a:t>A </a:t>
            </a:r>
            <a:r>
              <a:rPr sz="2400" spc="-5" dirty="0">
                <a:solidFill>
                  <a:srgbClr val="0000FF"/>
                </a:solidFill>
                <a:latin typeface="타이포_팩토리 M" panose="02020503020101020101" pitchFamily="18" charset="-127"/>
                <a:cs typeface="Arial"/>
              </a:rPr>
              <a:t>bit about</a:t>
            </a:r>
            <a:r>
              <a:rPr sz="2400" spc="-100" dirty="0">
                <a:solidFill>
                  <a:srgbClr val="0000FF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타이포_팩토리 M" panose="02020503020101020101" pitchFamily="18" charset="-127"/>
                <a:cs typeface="Arial"/>
              </a:rPr>
              <a:t>these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47236" y="1465081"/>
            <a:ext cx="1355827" cy="651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CNTK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(Microsoft)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515226" y="442605"/>
            <a:ext cx="1191413" cy="651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/>
              <a:t>Paddle</a:t>
            </a:r>
            <a:endParaRPr sz="2400" dirty="0"/>
          </a:p>
          <a:p>
            <a:pPr marL="12700">
              <a:lnSpc>
                <a:spcPts val="2155"/>
              </a:lnSpc>
            </a:pPr>
            <a:r>
              <a:rPr sz="1800" dirty="0"/>
              <a:t>(Baidu)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02889" y="2621204"/>
            <a:ext cx="1400175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MXNet</a:t>
            </a:r>
          </a:p>
          <a:p>
            <a:pPr marL="12700">
              <a:lnSpc>
                <a:spcPts val="2155"/>
              </a:lnSpc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(Amazon)</a:t>
            </a:r>
          </a:p>
          <a:p>
            <a:pPr marL="12700" marR="5080" algn="just">
              <a:lnSpc>
                <a:spcPct val="104200"/>
              </a:lnSpc>
              <a:spcBef>
                <a:spcPts val="30"/>
              </a:spcBef>
            </a:pPr>
            <a:r>
              <a:rPr sz="600" spc="-5" dirty="0">
                <a:latin typeface="타이포_팩토리 M" panose="02020503020101020101" pitchFamily="18" charset="-127"/>
                <a:cs typeface="Arial"/>
              </a:rPr>
              <a:t>Developed by </a:t>
            </a:r>
            <a:r>
              <a:rPr sz="600" dirty="0">
                <a:latin typeface="타이포_팩토리 M" panose="02020503020101020101" pitchFamily="18" charset="-127"/>
                <a:cs typeface="Arial"/>
              </a:rPr>
              <a:t>U </a:t>
            </a:r>
            <a:r>
              <a:rPr sz="600" spc="-5" dirty="0">
                <a:latin typeface="타이포_팩토리 M" panose="02020503020101020101" pitchFamily="18" charset="-127"/>
                <a:cs typeface="Arial"/>
              </a:rPr>
              <a:t>Washington, CMU, </a:t>
            </a:r>
            <a:r>
              <a:rPr sz="600" dirty="0">
                <a:latin typeface="타이포_팩토리 M" panose="02020503020101020101" pitchFamily="18" charset="-127"/>
                <a:cs typeface="Arial"/>
              </a:rPr>
              <a:t>MIT,  </a:t>
            </a:r>
            <a:r>
              <a:rPr sz="600" spc="-5" dirty="0">
                <a:latin typeface="타이포_팩토리 M" panose="02020503020101020101" pitchFamily="18" charset="-127"/>
                <a:cs typeface="Arial"/>
              </a:rPr>
              <a:t>Hong Kong U, etc but </a:t>
            </a:r>
            <a:r>
              <a:rPr sz="600" dirty="0">
                <a:latin typeface="타이포_팩토리 M" panose="02020503020101020101" pitchFamily="18" charset="-127"/>
                <a:cs typeface="Arial"/>
              </a:rPr>
              <a:t>main </a:t>
            </a:r>
            <a:r>
              <a:rPr sz="600" spc="-5" dirty="0">
                <a:latin typeface="타이포_팩토리 M" panose="02020503020101020101" pitchFamily="18" charset="-127"/>
                <a:cs typeface="Arial"/>
              </a:rPr>
              <a:t>framework of  </a:t>
            </a:r>
            <a:r>
              <a:rPr sz="600" dirty="0">
                <a:latin typeface="타이포_팩토리 M" panose="02020503020101020101" pitchFamily="18" charset="-127"/>
                <a:cs typeface="Arial"/>
              </a:rPr>
              <a:t>choice </a:t>
            </a:r>
            <a:r>
              <a:rPr sz="600" spc="-5" dirty="0">
                <a:latin typeface="타이포_팩토리 M" panose="02020503020101020101" pitchFamily="18" charset="-127"/>
                <a:cs typeface="Arial"/>
              </a:rPr>
              <a:t>at</a:t>
            </a:r>
            <a:r>
              <a:rPr sz="600" spc="-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600" spc="-5" dirty="0">
                <a:latin typeface="타이포_팩토리 M" panose="02020503020101020101" pitchFamily="18" charset="-127"/>
                <a:cs typeface="Arial"/>
              </a:rPr>
              <a:t>AWS</a:t>
            </a:r>
            <a:endParaRPr sz="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3962" y="4102653"/>
            <a:ext cx="20718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And</a:t>
            </a:r>
            <a:r>
              <a:rPr sz="24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others...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076983" y="1553046"/>
            <a:ext cx="1534160" cy="533400"/>
            <a:chOff x="2076983" y="1553046"/>
            <a:chExt cx="1534160" cy="533400"/>
          </a:xfrm>
        </p:grpSpPr>
        <p:sp>
          <p:nvSpPr>
            <p:cNvPr id="4" name="object 4"/>
            <p:cNvSpPr/>
            <p:nvPr/>
          </p:nvSpPr>
          <p:spPr>
            <a:xfrm>
              <a:off x="2096033" y="1572096"/>
              <a:ext cx="1495409" cy="466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086508" y="1562571"/>
              <a:ext cx="1515110" cy="514350"/>
            </a:xfrm>
            <a:custGeom>
              <a:avLst/>
              <a:gdLst/>
              <a:ahLst/>
              <a:cxnLst/>
              <a:rect l="l" t="t" r="r" b="b"/>
              <a:pathLst>
                <a:path w="1515110" h="514350">
                  <a:moveTo>
                    <a:pt x="0" y="0"/>
                  </a:moveTo>
                  <a:lnTo>
                    <a:pt x="1514484" y="0"/>
                  </a:lnTo>
                  <a:lnTo>
                    <a:pt x="1514484" y="514348"/>
                  </a:lnTo>
                  <a:lnTo>
                    <a:pt x="0" y="51434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62326" y="1611876"/>
            <a:ext cx="474403" cy="954107"/>
          </a:xfrm>
          <a:prstGeom prst="rect">
            <a:avLst/>
          </a:prstGeom>
          <a:solidFill>
            <a:srgbClr val="F2F2F2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 anchor="b">
            <a:spAutoFit/>
          </a:bodyPr>
          <a:lstStyle/>
          <a:p>
            <a:pPr algn="ctr">
              <a:lnSpc>
                <a:spcPct val="100000"/>
              </a:lnSpc>
              <a:spcBef>
                <a:spcPts val="1165"/>
              </a:spcBef>
            </a:pPr>
            <a:endParaRPr lang="en-US" sz="1400" dirty="0">
              <a:latin typeface="타이포_팩토리 M" panose="02020503020101020101" pitchFamily="18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lang="en-US" sz="1400" dirty="0">
                <a:latin typeface="타이포_팩토리 M" panose="02020503020101020101" pitchFamily="18" charset="-127"/>
                <a:cs typeface="Arial"/>
              </a:rPr>
              <a:t>X</a:t>
            </a:r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47034" y="2201833"/>
            <a:ext cx="590550" cy="337820"/>
            <a:chOff x="1747034" y="2201833"/>
            <a:chExt cx="590550" cy="337820"/>
          </a:xfrm>
        </p:grpSpPr>
        <p:sp>
          <p:nvSpPr>
            <p:cNvPr id="8" name="object 8"/>
            <p:cNvSpPr/>
            <p:nvPr/>
          </p:nvSpPr>
          <p:spPr>
            <a:xfrm>
              <a:off x="1751796" y="2206595"/>
              <a:ext cx="543560" cy="307340"/>
            </a:xfrm>
            <a:custGeom>
              <a:avLst/>
              <a:gdLst/>
              <a:ahLst/>
              <a:cxnLst/>
              <a:rect l="l" t="t" r="r" b="b"/>
              <a:pathLst>
                <a:path w="543560" h="307339">
                  <a:moveTo>
                    <a:pt x="0" y="0"/>
                  </a:moveTo>
                  <a:lnTo>
                    <a:pt x="543046" y="30697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287102" y="2499874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45369" y="34969"/>
                  </a:moveTo>
                  <a:lnTo>
                    <a:pt x="0" y="27394"/>
                  </a:lnTo>
                  <a:lnTo>
                    <a:pt x="15482" y="0"/>
                  </a:lnTo>
                  <a:lnTo>
                    <a:pt x="45369" y="349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287102" y="2499874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0" y="27394"/>
                  </a:moveTo>
                  <a:lnTo>
                    <a:pt x="45369" y="34969"/>
                  </a:lnTo>
                  <a:lnTo>
                    <a:pt x="15482" y="0"/>
                  </a:lnTo>
                  <a:lnTo>
                    <a:pt x="0" y="2739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2385" y="3023092"/>
            <a:ext cx="934085" cy="969496"/>
          </a:xfrm>
          <a:prstGeom prst="rect">
            <a:avLst/>
          </a:prstGeom>
          <a:solidFill>
            <a:srgbClr val="F2F2F2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타이포_팩토리 M" panose="02020503020101020101" pitchFamily="18" charset="-127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1400" dirty="0">
                <a:latin typeface="타이포_팩토리 M" panose="02020503020101020101" pitchFamily="18" charset="-127"/>
                <a:cs typeface="Arial"/>
              </a:rPr>
              <a:t>W</a:t>
            </a:r>
            <a:endParaRPr lang="en-US" sz="1400" dirty="0">
              <a:latin typeface="타이포_팩토리 M" panose="02020503020101020101" pitchFamily="18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93496" y="2390557"/>
            <a:ext cx="3500754" cy="986155"/>
            <a:chOff x="1693496" y="2390557"/>
            <a:chExt cx="3500754" cy="986155"/>
          </a:xfrm>
        </p:grpSpPr>
        <p:sp>
          <p:nvSpPr>
            <p:cNvPr id="13" name="object 13"/>
            <p:cNvSpPr/>
            <p:nvPr/>
          </p:nvSpPr>
          <p:spPr>
            <a:xfrm>
              <a:off x="1698259" y="2887569"/>
              <a:ext cx="633095" cy="484505"/>
            </a:xfrm>
            <a:custGeom>
              <a:avLst/>
              <a:gdLst/>
              <a:ahLst/>
              <a:cxnLst/>
              <a:rect l="l" t="t" r="r" b="b"/>
              <a:pathLst>
                <a:path w="633094" h="484504">
                  <a:moveTo>
                    <a:pt x="0" y="483974"/>
                  </a:moveTo>
                  <a:lnTo>
                    <a:pt x="63290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321602" y="2861294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19114" y="38774"/>
                  </a:moveTo>
                  <a:lnTo>
                    <a:pt x="0" y="13774"/>
                  </a:lnTo>
                  <a:lnTo>
                    <a:pt x="43894" y="0"/>
                  </a:lnTo>
                  <a:lnTo>
                    <a:pt x="19114" y="387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321602" y="2861294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19114" y="38774"/>
                  </a:moveTo>
                  <a:lnTo>
                    <a:pt x="43894" y="0"/>
                  </a:lnTo>
                  <a:lnTo>
                    <a:pt x="0" y="13774"/>
                  </a:lnTo>
                  <a:lnTo>
                    <a:pt x="19114" y="387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496245" y="2395320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311249" y="622498"/>
                  </a:moveTo>
                  <a:lnTo>
                    <a:pt x="265254" y="619124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5"/>
                  </a:lnTo>
                  <a:lnTo>
                    <a:pt x="76343" y="515452"/>
                  </a:lnTo>
                  <a:lnTo>
                    <a:pt x="50143" y="480728"/>
                  </a:lnTo>
                  <a:lnTo>
                    <a:pt x="28928" y="442464"/>
                  </a:lnTo>
                  <a:lnTo>
                    <a:pt x="13177" y="401142"/>
                  </a:lnTo>
                  <a:lnTo>
                    <a:pt x="3374" y="357243"/>
                  </a:lnTo>
                  <a:lnTo>
                    <a:pt x="0" y="311249"/>
                  </a:lnTo>
                  <a:lnTo>
                    <a:pt x="3374" y="265254"/>
                  </a:lnTo>
                  <a:lnTo>
                    <a:pt x="13177" y="221355"/>
                  </a:lnTo>
                  <a:lnTo>
                    <a:pt x="28928" y="180033"/>
                  </a:lnTo>
                  <a:lnTo>
                    <a:pt x="50143" y="141770"/>
                  </a:lnTo>
                  <a:lnTo>
                    <a:pt x="76343" y="107046"/>
                  </a:lnTo>
                  <a:lnTo>
                    <a:pt x="107046" y="76343"/>
                  </a:lnTo>
                  <a:lnTo>
                    <a:pt x="141770" y="50143"/>
                  </a:lnTo>
                  <a:lnTo>
                    <a:pt x="180033" y="28928"/>
                  </a:lnTo>
                  <a:lnTo>
                    <a:pt x="221355" y="13177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7"/>
                  </a:lnTo>
                  <a:lnTo>
                    <a:pt x="407572" y="15278"/>
                  </a:lnTo>
                  <a:lnTo>
                    <a:pt x="452424" y="33857"/>
                  </a:lnTo>
                  <a:lnTo>
                    <a:pt x="493954" y="59267"/>
                  </a:lnTo>
                  <a:lnTo>
                    <a:pt x="531323" y="91162"/>
                  </a:lnTo>
                  <a:lnTo>
                    <a:pt x="563222" y="128537"/>
                  </a:lnTo>
                  <a:lnTo>
                    <a:pt x="588635" y="170071"/>
                  </a:lnTo>
                  <a:lnTo>
                    <a:pt x="607217" y="214925"/>
                  </a:lnTo>
                  <a:lnTo>
                    <a:pt x="618620" y="262263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2"/>
                  </a:lnTo>
                  <a:lnTo>
                    <a:pt x="593570" y="442464"/>
                  </a:lnTo>
                  <a:lnTo>
                    <a:pt x="572354" y="480728"/>
                  </a:lnTo>
                  <a:lnTo>
                    <a:pt x="546155" y="515452"/>
                  </a:lnTo>
                  <a:lnTo>
                    <a:pt x="515452" y="546155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4"/>
                  </a:lnTo>
                  <a:lnTo>
                    <a:pt x="311249" y="6224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496245" y="2395320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0" y="311249"/>
                  </a:moveTo>
                  <a:lnTo>
                    <a:pt x="3374" y="265254"/>
                  </a:lnTo>
                  <a:lnTo>
                    <a:pt x="13177" y="221355"/>
                  </a:lnTo>
                  <a:lnTo>
                    <a:pt x="28928" y="180033"/>
                  </a:lnTo>
                  <a:lnTo>
                    <a:pt x="50143" y="141770"/>
                  </a:lnTo>
                  <a:lnTo>
                    <a:pt x="76343" y="107046"/>
                  </a:lnTo>
                  <a:lnTo>
                    <a:pt x="107046" y="76343"/>
                  </a:lnTo>
                  <a:lnTo>
                    <a:pt x="141770" y="50143"/>
                  </a:lnTo>
                  <a:lnTo>
                    <a:pt x="180033" y="28928"/>
                  </a:lnTo>
                  <a:lnTo>
                    <a:pt x="221355" y="13177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7"/>
                  </a:lnTo>
                  <a:lnTo>
                    <a:pt x="407572" y="15278"/>
                  </a:lnTo>
                  <a:lnTo>
                    <a:pt x="452424" y="33857"/>
                  </a:lnTo>
                  <a:lnTo>
                    <a:pt x="493954" y="59267"/>
                  </a:lnTo>
                  <a:lnTo>
                    <a:pt x="531323" y="91162"/>
                  </a:lnTo>
                  <a:lnTo>
                    <a:pt x="563222" y="128537"/>
                  </a:lnTo>
                  <a:lnTo>
                    <a:pt x="588635" y="170071"/>
                  </a:lnTo>
                  <a:lnTo>
                    <a:pt x="607217" y="214925"/>
                  </a:lnTo>
                  <a:lnTo>
                    <a:pt x="618620" y="262263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2"/>
                  </a:lnTo>
                  <a:lnTo>
                    <a:pt x="593570" y="442464"/>
                  </a:lnTo>
                  <a:lnTo>
                    <a:pt x="572354" y="480728"/>
                  </a:lnTo>
                  <a:lnTo>
                    <a:pt x="546154" y="515452"/>
                  </a:lnTo>
                  <a:lnTo>
                    <a:pt x="515452" y="546154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4"/>
                  </a:lnTo>
                  <a:lnTo>
                    <a:pt x="311249" y="622498"/>
                  </a:lnTo>
                  <a:lnTo>
                    <a:pt x="265254" y="619124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4"/>
                  </a:lnTo>
                  <a:lnTo>
                    <a:pt x="76343" y="515452"/>
                  </a:lnTo>
                  <a:lnTo>
                    <a:pt x="50143" y="480728"/>
                  </a:lnTo>
                  <a:lnTo>
                    <a:pt x="28928" y="442464"/>
                  </a:lnTo>
                  <a:lnTo>
                    <a:pt x="13177" y="401142"/>
                  </a:lnTo>
                  <a:lnTo>
                    <a:pt x="3374" y="357243"/>
                  </a:lnTo>
                  <a:lnTo>
                    <a:pt x="0" y="311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566591" y="2395320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311249" y="622498"/>
                  </a:moveTo>
                  <a:lnTo>
                    <a:pt x="265254" y="619124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5"/>
                  </a:lnTo>
                  <a:lnTo>
                    <a:pt x="76343" y="515452"/>
                  </a:lnTo>
                  <a:lnTo>
                    <a:pt x="50143" y="480728"/>
                  </a:lnTo>
                  <a:lnTo>
                    <a:pt x="28928" y="442464"/>
                  </a:lnTo>
                  <a:lnTo>
                    <a:pt x="13177" y="401142"/>
                  </a:lnTo>
                  <a:lnTo>
                    <a:pt x="3374" y="357243"/>
                  </a:lnTo>
                  <a:lnTo>
                    <a:pt x="0" y="311249"/>
                  </a:lnTo>
                  <a:lnTo>
                    <a:pt x="3374" y="265254"/>
                  </a:lnTo>
                  <a:lnTo>
                    <a:pt x="13177" y="221355"/>
                  </a:lnTo>
                  <a:lnTo>
                    <a:pt x="28928" y="180033"/>
                  </a:lnTo>
                  <a:lnTo>
                    <a:pt x="50143" y="141770"/>
                  </a:lnTo>
                  <a:lnTo>
                    <a:pt x="76343" y="107046"/>
                  </a:lnTo>
                  <a:lnTo>
                    <a:pt x="107046" y="76343"/>
                  </a:lnTo>
                  <a:lnTo>
                    <a:pt x="141770" y="50143"/>
                  </a:lnTo>
                  <a:lnTo>
                    <a:pt x="180033" y="28928"/>
                  </a:lnTo>
                  <a:lnTo>
                    <a:pt x="221355" y="13177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7"/>
                  </a:lnTo>
                  <a:lnTo>
                    <a:pt x="407572" y="15278"/>
                  </a:lnTo>
                  <a:lnTo>
                    <a:pt x="452424" y="33857"/>
                  </a:lnTo>
                  <a:lnTo>
                    <a:pt x="493954" y="59267"/>
                  </a:lnTo>
                  <a:lnTo>
                    <a:pt x="531323" y="91162"/>
                  </a:lnTo>
                  <a:lnTo>
                    <a:pt x="563222" y="128537"/>
                  </a:lnTo>
                  <a:lnTo>
                    <a:pt x="588635" y="170071"/>
                  </a:lnTo>
                  <a:lnTo>
                    <a:pt x="607217" y="214925"/>
                  </a:lnTo>
                  <a:lnTo>
                    <a:pt x="618620" y="262263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2"/>
                  </a:lnTo>
                  <a:lnTo>
                    <a:pt x="593570" y="442464"/>
                  </a:lnTo>
                  <a:lnTo>
                    <a:pt x="572354" y="480728"/>
                  </a:lnTo>
                  <a:lnTo>
                    <a:pt x="546155" y="515452"/>
                  </a:lnTo>
                  <a:lnTo>
                    <a:pt x="515452" y="546155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4"/>
                  </a:lnTo>
                  <a:lnTo>
                    <a:pt x="311249" y="6224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566590" y="2395320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0" y="311249"/>
                  </a:moveTo>
                  <a:lnTo>
                    <a:pt x="3374" y="265254"/>
                  </a:lnTo>
                  <a:lnTo>
                    <a:pt x="13177" y="221355"/>
                  </a:lnTo>
                  <a:lnTo>
                    <a:pt x="28928" y="180033"/>
                  </a:lnTo>
                  <a:lnTo>
                    <a:pt x="50143" y="141770"/>
                  </a:lnTo>
                  <a:lnTo>
                    <a:pt x="76343" y="107046"/>
                  </a:lnTo>
                  <a:lnTo>
                    <a:pt x="107046" y="76343"/>
                  </a:lnTo>
                  <a:lnTo>
                    <a:pt x="141770" y="50143"/>
                  </a:lnTo>
                  <a:lnTo>
                    <a:pt x="180033" y="28928"/>
                  </a:lnTo>
                  <a:lnTo>
                    <a:pt x="221355" y="13177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7"/>
                  </a:lnTo>
                  <a:lnTo>
                    <a:pt x="407572" y="15278"/>
                  </a:lnTo>
                  <a:lnTo>
                    <a:pt x="452424" y="33857"/>
                  </a:lnTo>
                  <a:lnTo>
                    <a:pt x="493954" y="59267"/>
                  </a:lnTo>
                  <a:lnTo>
                    <a:pt x="531323" y="91162"/>
                  </a:lnTo>
                  <a:lnTo>
                    <a:pt x="563222" y="128537"/>
                  </a:lnTo>
                  <a:lnTo>
                    <a:pt x="588635" y="170071"/>
                  </a:lnTo>
                  <a:lnTo>
                    <a:pt x="607217" y="214925"/>
                  </a:lnTo>
                  <a:lnTo>
                    <a:pt x="618620" y="262263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2"/>
                  </a:lnTo>
                  <a:lnTo>
                    <a:pt x="593570" y="442464"/>
                  </a:lnTo>
                  <a:lnTo>
                    <a:pt x="572354" y="480728"/>
                  </a:lnTo>
                  <a:lnTo>
                    <a:pt x="546154" y="515452"/>
                  </a:lnTo>
                  <a:lnTo>
                    <a:pt x="515452" y="546154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4"/>
                  </a:lnTo>
                  <a:lnTo>
                    <a:pt x="311249" y="622498"/>
                  </a:lnTo>
                  <a:lnTo>
                    <a:pt x="265254" y="619124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4"/>
                  </a:lnTo>
                  <a:lnTo>
                    <a:pt x="76343" y="515452"/>
                  </a:lnTo>
                  <a:lnTo>
                    <a:pt x="50143" y="480728"/>
                  </a:lnTo>
                  <a:lnTo>
                    <a:pt x="28928" y="442464"/>
                  </a:lnTo>
                  <a:lnTo>
                    <a:pt x="13177" y="401142"/>
                  </a:lnTo>
                  <a:lnTo>
                    <a:pt x="3374" y="357243"/>
                  </a:lnTo>
                  <a:lnTo>
                    <a:pt x="0" y="311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247218" y="2686082"/>
            <a:ext cx="1237615" cy="41275"/>
            <a:chOff x="3247218" y="2686082"/>
            <a:chExt cx="1237615" cy="41275"/>
          </a:xfrm>
        </p:grpSpPr>
        <p:sp>
          <p:nvSpPr>
            <p:cNvPr id="21" name="object 21"/>
            <p:cNvSpPr/>
            <p:nvPr/>
          </p:nvSpPr>
          <p:spPr>
            <a:xfrm>
              <a:off x="3247218" y="2706569"/>
              <a:ext cx="1189355" cy="0"/>
            </a:xfrm>
            <a:custGeom>
              <a:avLst/>
              <a:gdLst/>
              <a:ahLst/>
              <a:cxnLst/>
              <a:rect l="l" t="t" r="r" b="b"/>
              <a:pathLst>
                <a:path w="1189354">
                  <a:moveTo>
                    <a:pt x="0" y="0"/>
                  </a:moveTo>
                  <a:lnTo>
                    <a:pt x="118934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436566" y="26908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436566" y="26908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963167" y="1550009"/>
            <a:ext cx="4498340" cy="516255"/>
            <a:chOff x="3963167" y="1550009"/>
            <a:chExt cx="4498340" cy="516255"/>
          </a:xfrm>
        </p:grpSpPr>
        <p:sp>
          <p:nvSpPr>
            <p:cNvPr id="25" name="object 25"/>
            <p:cNvSpPr/>
            <p:nvPr/>
          </p:nvSpPr>
          <p:spPr>
            <a:xfrm>
              <a:off x="3982217" y="1569059"/>
              <a:ext cx="4459815" cy="4781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972691" y="1559534"/>
              <a:ext cx="4479290" cy="497205"/>
            </a:xfrm>
            <a:custGeom>
              <a:avLst/>
              <a:gdLst/>
              <a:ahLst/>
              <a:cxnLst/>
              <a:rect l="l" t="t" r="r" b="b"/>
              <a:pathLst>
                <a:path w="4479290" h="497205">
                  <a:moveTo>
                    <a:pt x="0" y="0"/>
                  </a:moveTo>
                  <a:lnTo>
                    <a:pt x="4478865" y="0"/>
                  </a:lnTo>
                  <a:lnTo>
                    <a:pt x="4478865" y="497173"/>
                  </a:lnTo>
                  <a:lnTo>
                    <a:pt x="0" y="49717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40965" y="2565983"/>
            <a:ext cx="448560" cy="26802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355" marR="5080" indent="-34290">
              <a:lnSpc>
                <a:spcPct val="101600"/>
              </a:lnSpc>
              <a:spcBef>
                <a:spcPts val="85"/>
              </a:spcBef>
            </a:pPr>
            <a:r>
              <a:rPr lang="en-US" sz="800" spc="-5" dirty="0">
                <a:latin typeface="타이포_팩토리 M" panose="02020503020101020101" pitchFamily="18" charset="-127"/>
                <a:cs typeface="Arial"/>
              </a:rPr>
              <a:t>H</a:t>
            </a:r>
            <a:r>
              <a:rPr sz="800" spc="-5" dirty="0">
                <a:latin typeface="타이포_팩토리 M" panose="02020503020101020101" pitchFamily="18" charset="-127"/>
                <a:cs typeface="Arial"/>
              </a:rPr>
              <a:t>inge</a:t>
            </a:r>
            <a:endParaRPr lang="en-US" sz="800" spc="-5" dirty="0">
              <a:latin typeface="타이포_팩토리 M" panose="02020503020101020101" pitchFamily="18" charset="-127"/>
              <a:cs typeface="Arial"/>
            </a:endParaRPr>
          </a:p>
          <a:p>
            <a:pPr marL="46355" marR="5080" indent="-3429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타이포_팩토리 M" panose="02020503020101020101" pitchFamily="18" charset="-127"/>
                <a:cs typeface="Arial"/>
              </a:rPr>
              <a:t> loss</a:t>
            </a:r>
            <a:endParaRPr sz="8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381439" y="2686082"/>
            <a:ext cx="802640" cy="41275"/>
            <a:chOff x="5381439" y="2686082"/>
            <a:chExt cx="802640" cy="41275"/>
          </a:xfrm>
        </p:grpSpPr>
        <p:sp>
          <p:nvSpPr>
            <p:cNvPr id="29" name="object 29"/>
            <p:cNvSpPr/>
            <p:nvPr/>
          </p:nvSpPr>
          <p:spPr>
            <a:xfrm>
              <a:off x="5381439" y="2706569"/>
              <a:ext cx="754380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40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135487" y="26908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135487" y="26908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756033" y="2918531"/>
            <a:ext cx="4823460" cy="998855"/>
            <a:chOff x="1756033" y="2918531"/>
            <a:chExt cx="4823460" cy="998855"/>
          </a:xfrm>
        </p:grpSpPr>
        <p:sp>
          <p:nvSpPr>
            <p:cNvPr id="33" name="object 33"/>
            <p:cNvSpPr/>
            <p:nvPr/>
          </p:nvSpPr>
          <p:spPr>
            <a:xfrm>
              <a:off x="1760796" y="2966518"/>
              <a:ext cx="4798695" cy="668655"/>
            </a:xfrm>
            <a:custGeom>
              <a:avLst/>
              <a:gdLst/>
              <a:ahLst/>
              <a:cxnLst/>
              <a:rect l="l" t="t" r="r" b="b"/>
              <a:pathLst>
                <a:path w="4798695" h="668654">
                  <a:moveTo>
                    <a:pt x="0" y="668248"/>
                  </a:moveTo>
                  <a:lnTo>
                    <a:pt x="4798190" y="668248"/>
                  </a:lnTo>
                  <a:lnTo>
                    <a:pt x="479819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543261" y="29232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543261" y="29232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752440" y="3289768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311249" y="622498"/>
                  </a:moveTo>
                  <a:lnTo>
                    <a:pt x="265254" y="619124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5"/>
                  </a:lnTo>
                  <a:lnTo>
                    <a:pt x="76343" y="515452"/>
                  </a:lnTo>
                  <a:lnTo>
                    <a:pt x="50143" y="480728"/>
                  </a:lnTo>
                  <a:lnTo>
                    <a:pt x="28928" y="442464"/>
                  </a:lnTo>
                  <a:lnTo>
                    <a:pt x="13177" y="401142"/>
                  </a:lnTo>
                  <a:lnTo>
                    <a:pt x="3374" y="357243"/>
                  </a:lnTo>
                  <a:lnTo>
                    <a:pt x="0" y="311249"/>
                  </a:lnTo>
                  <a:lnTo>
                    <a:pt x="3374" y="265254"/>
                  </a:lnTo>
                  <a:lnTo>
                    <a:pt x="13177" y="221355"/>
                  </a:lnTo>
                  <a:lnTo>
                    <a:pt x="28928" y="180033"/>
                  </a:lnTo>
                  <a:lnTo>
                    <a:pt x="50143" y="141770"/>
                  </a:lnTo>
                  <a:lnTo>
                    <a:pt x="76343" y="107046"/>
                  </a:lnTo>
                  <a:lnTo>
                    <a:pt x="107046" y="76343"/>
                  </a:lnTo>
                  <a:lnTo>
                    <a:pt x="141770" y="50143"/>
                  </a:lnTo>
                  <a:lnTo>
                    <a:pt x="180033" y="28928"/>
                  </a:lnTo>
                  <a:lnTo>
                    <a:pt x="221355" y="13177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8"/>
                  </a:lnTo>
                  <a:lnTo>
                    <a:pt x="407572" y="15281"/>
                  </a:lnTo>
                  <a:lnTo>
                    <a:pt x="452424" y="33863"/>
                  </a:lnTo>
                  <a:lnTo>
                    <a:pt x="493954" y="59276"/>
                  </a:lnTo>
                  <a:lnTo>
                    <a:pt x="531323" y="91174"/>
                  </a:lnTo>
                  <a:lnTo>
                    <a:pt x="563222" y="128544"/>
                  </a:lnTo>
                  <a:lnTo>
                    <a:pt x="588635" y="170073"/>
                  </a:lnTo>
                  <a:lnTo>
                    <a:pt x="607217" y="214926"/>
                  </a:lnTo>
                  <a:lnTo>
                    <a:pt x="618620" y="262264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2"/>
                  </a:lnTo>
                  <a:lnTo>
                    <a:pt x="593570" y="442464"/>
                  </a:lnTo>
                  <a:lnTo>
                    <a:pt x="572354" y="480728"/>
                  </a:lnTo>
                  <a:lnTo>
                    <a:pt x="546155" y="515452"/>
                  </a:lnTo>
                  <a:lnTo>
                    <a:pt x="515452" y="546155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4"/>
                  </a:lnTo>
                  <a:lnTo>
                    <a:pt x="311249" y="622498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752440" y="3289768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5" h="622935">
                  <a:moveTo>
                    <a:pt x="0" y="311249"/>
                  </a:moveTo>
                  <a:lnTo>
                    <a:pt x="3374" y="265254"/>
                  </a:lnTo>
                  <a:lnTo>
                    <a:pt x="13177" y="221355"/>
                  </a:lnTo>
                  <a:lnTo>
                    <a:pt x="28928" y="180033"/>
                  </a:lnTo>
                  <a:lnTo>
                    <a:pt x="50143" y="141770"/>
                  </a:lnTo>
                  <a:lnTo>
                    <a:pt x="76343" y="107046"/>
                  </a:lnTo>
                  <a:lnTo>
                    <a:pt x="107046" y="76343"/>
                  </a:lnTo>
                  <a:lnTo>
                    <a:pt x="141770" y="50143"/>
                  </a:lnTo>
                  <a:lnTo>
                    <a:pt x="180033" y="28928"/>
                  </a:lnTo>
                  <a:lnTo>
                    <a:pt x="221355" y="13177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360234" y="3878"/>
                  </a:lnTo>
                  <a:lnTo>
                    <a:pt x="407572" y="15281"/>
                  </a:lnTo>
                  <a:lnTo>
                    <a:pt x="452424" y="33863"/>
                  </a:lnTo>
                  <a:lnTo>
                    <a:pt x="493954" y="59276"/>
                  </a:lnTo>
                  <a:lnTo>
                    <a:pt x="531323" y="91174"/>
                  </a:lnTo>
                  <a:lnTo>
                    <a:pt x="563222" y="128544"/>
                  </a:lnTo>
                  <a:lnTo>
                    <a:pt x="588635" y="170073"/>
                  </a:lnTo>
                  <a:lnTo>
                    <a:pt x="607217" y="214926"/>
                  </a:lnTo>
                  <a:lnTo>
                    <a:pt x="618620" y="262264"/>
                  </a:lnTo>
                  <a:lnTo>
                    <a:pt x="622498" y="311249"/>
                  </a:lnTo>
                  <a:lnTo>
                    <a:pt x="619124" y="357243"/>
                  </a:lnTo>
                  <a:lnTo>
                    <a:pt x="609320" y="401142"/>
                  </a:lnTo>
                  <a:lnTo>
                    <a:pt x="593570" y="442464"/>
                  </a:lnTo>
                  <a:lnTo>
                    <a:pt x="572354" y="480728"/>
                  </a:lnTo>
                  <a:lnTo>
                    <a:pt x="546154" y="515452"/>
                  </a:lnTo>
                  <a:lnTo>
                    <a:pt x="515452" y="546154"/>
                  </a:lnTo>
                  <a:lnTo>
                    <a:pt x="480728" y="572354"/>
                  </a:lnTo>
                  <a:lnTo>
                    <a:pt x="442464" y="593570"/>
                  </a:lnTo>
                  <a:lnTo>
                    <a:pt x="401142" y="609320"/>
                  </a:lnTo>
                  <a:lnTo>
                    <a:pt x="357243" y="619124"/>
                  </a:lnTo>
                  <a:lnTo>
                    <a:pt x="311249" y="622498"/>
                  </a:lnTo>
                  <a:lnTo>
                    <a:pt x="265254" y="619124"/>
                  </a:lnTo>
                  <a:lnTo>
                    <a:pt x="221355" y="609320"/>
                  </a:lnTo>
                  <a:lnTo>
                    <a:pt x="180033" y="593570"/>
                  </a:lnTo>
                  <a:lnTo>
                    <a:pt x="141770" y="572354"/>
                  </a:lnTo>
                  <a:lnTo>
                    <a:pt x="107046" y="546154"/>
                  </a:lnTo>
                  <a:lnTo>
                    <a:pt x="76343" y="515452"/>
                  </a:lnTo>
                  <a:lnTo>
                    <a:pt x="50143" y="480728"/>
                  </a:lnTo>
                  <a:lnTo>
                    <a:pt x="28928" y="442464"/>
                  </a:lnTo>
                  <a:lnTo>
                    <a:pt x="13177" y="401142"/>
                  </a:lnTo>
                  <a:lnTo>
                    <a:pt x="3374" y="357243"/>
                  </a:lnTo>
                  <a:lnTo>
                    <a:pt x="0" y="3112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968447" y="344106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R</a:t>
            </a:r>
          </a:p>
        </p:txBody>
      </p:sp>
      <p:grpSp>
        <p:nvGrpSpPr>
          <p:cNvPr id="39" name="object 39"/>
          <p:cNvGrpSpPr/>
          <p:nvPr/>
        </p:nvGrpSpPr>
        <p:grpSpPr>
          <a:xfrm>
            <a:off x="5461939" y="2499007"/>
            <a:ext cx="1304925" cy="1743075"/>
            <a:chOff x="5461939" y="2499007"/>
            <a:chExt cx="1304925" cy="1743075"/>
          </a:xfrm>
        </p:grpSpPr>
        <p:sp>
          <p:nvSpPr>
            <p:cNvPr id="40" name="object 40"/>
            <p:cNvSpPr/>
            <p:nvPr/>
          </p:nvSpPr>
          <p:spPr>
            <a:xfrm>
              <a:off x="5480989" y="3817367"/>
              <a:ext cx="811198" cy="405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471464" y="3807842"/>
              <a:ext cx="830580" cy="424815"/>
            </a:xfrm>
            <a:custGeom>
              <a:avLst/>
              <a:gdLst/>
              <a:ahLst/>
              <a:cxnLst/>
              <a:rect l="l" t="t" r="r" b="b"/>
              <a:pathLst>
                <a:path w="830579" h="424814">
                  <a:moveTo>
                    <a:pt x="0" y="0"/>
                  </a:moveTo>
                  <a:lnTo>
                    <a:pt x="830248" y="0"/>
                  </a:lnTo>
                  <a:lnTo>
                    <a:pt x="830248" y="424649"/>
                  </a:lnTo>
                  <a:lnTo>
                    <a:pt x="0" y="4246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356187" y="2503770"/>
              <a:ext cx="405765" cy="405765"/>
            </a:xfrm>
            <a:custGeom>
              <a:avLst/>
              <a:gdLst/>
              <a:ahLst/>
              <a:cxnLst/>
              <a:rect l="l" t="t" r="r" b="b"/>
              <a:pathLst>
                <a:path w="405765" h="405764">
                  <a:moveTo>
                    <a:pt x="202799" y="405599"/>
                  </a:moveTo>
                  <a:lnTo>
                    <a:pt x="156300" y="400242"/>
                  </a:lnTo>
                  <a:lnTo>
                    <a:pt x="113614" y="384985"/>
                  </a:lnTo>
                  <a:lnTo>
                    <a:pt x="75960" y="361045"/>
                  </a:lnTo>
                  <a:lnTo>
                    <a:pt x="44553" y="329638"/>
                  </a:lnTo>
                  <a:lnTo>
                    <a:pt x="20613" y="291984"/>
                  </a:lnTo>
                  <a:lnTo>
                    <a:pt x="5356" y="249298"/>
                  </a:lnTo>
                  <a:lnTo>
                    <a:pt x="0" y="202799"/>
                  </a:lnTo>
                  <a:lnTo>
                    <a:pt x="5356" y="156300"/>
                  </a:lnTo>
                  <a:lnTo>
                    <a:pt x="20613" y="113614"/>
                  </a:lnTo>
                  <a:lnTo>
                    <a:pt x="44553" y="75960"/>
                  </a:lnTo>
                  <a:lnTo>
                    <a:pt x="75960" y="44553"/>
                  </a:lnTo>
                  <a:lnTo>
                    <a:pt x="113614" y="20613"/>
                  </a:lnTo>
                  <a:lnTo>
                    <a:pt x="156300" y="5356"/>
                  </a:lnTo>
                  <a:lnTo>
                    <a:pt x="202799" y="0"/>
                  </a:lnTo>
                  <a:lnTo>
                    <a:pt x="242544" y="3933"/>
                  </a:lnTo>
                  <a:lnTo>
                    <a:pt x="280405" y="15440"/>
                  </a:lnTo>
                  <a:lnTo>
                    <a:pt x="315313" y="34076"/>
                  </a:lnTo>
                  <a:lnTo>
                    <a:pt x="346199" y="59399"/>
                  </a:lnTo>
                  <a:lnTo>
                    <a:pt x="371522" y="90285"/>
                  </a:lnTo>
                  <a:lnTo>
                    <a:pt x="390158" y="125193"/>
                  </a:lnTo>
                  <a:lnTo>
                    <a:pt x="401665" y="163054"/>
                  </a:lnTo>
                  <a:lnTo>
                    <a:pt x="405599" y="202799"/>
                  </a:lnTo>
                  <a:lnTo>
                    <a:pt x="400242" y="249298"/>
                  </a:lnTo>
                  <a:lnTo>
                    <a:pt x="384985" y="291984"/>
                  </a:lnTo>
                  <a:lnTo>
                    <a:pt x="361045" y="329638"/>
                  </a:lnTo>
                  <a:lnTo>
                    <a:pt x="329638" y="361045"/>
                  </a:lnTo>
                  <a:lnTo>
                    <a:pt x="291984" y="384985"/>
                  </a:lnTo>
                  <a:lnTo>
                    <a:pt x="249298" y="400242"/>
                  </a:lnTo>
                  <a:lnTo>
                    <a:pt x="202799" y="4055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356187" y="2503770"/>
              <a:ext cx="405765" cy="405765"/>
            </a:xfrm>
            <a:custGeom>
              <a:avLst/>
              <a:gdLst/>
              <a:ahLst/>
              <a:cxnLst/>
              <a:rect l="l" t="t" r="r" b="b"/>
              <a:pathLst>
                <a:path w="405765" h="405764">
                  <a:moveTo>
                    <a:pt x="0" y="202799"/>
                  </a:moveTo>
                  <a:lnTo>
                    <a:pt x="5356" y="156300"/>
                  </a:lnTo>
                  <a:lnTo>
                    <a:pt x="20613" y="113614"/>
                  </a:lnTo>
                  <a:lnTo>
                    <a:pt x="44553" y="75960"/>
                  </a:lnTo>
                  <a:lnTo>
                    <a:pt x="75960" y="44553"/>
                  </a:lnTo>
                  <a:lnTo>
                    <a:pt x="113614" y="20613"/>
                  </a:lnTo>
                  <a:lnTo>
                    <a:pt x="156300" y="5356"/>
                  </a:lnTo>
                  <a:lnTo>
                    <a:pt x="202799" y="0"/>
                  </a:lnTo>
                  <a:lnTo>
                    <a:pt x="242544" y="3933"/>
                  </a:lnTo>
                  <a:lnTo>
                    <a:pt x="280405" y="15440"/>
                  </a:lnTo>
                  <a:lnTo>
                    <a:pt x="315313" y="34076"/>
                  </a:lnTo>
                  <a:lnTo>
                    <a:pt x="346199" y="59399"/>
                  </a:lnTo>
                  <a:lnTo>
                    <a:pt x="371522" y="90285"/>
                  </a:lnTo>
                  <a:lnTo>
                    <a:pt x="390158" y="125193"/>
                  </a:lnTo>
                  <a:lnTo>
                    <a:pt x="401665" y="163054"/>
                  </a:lnTo>
                  <a:lnTo>
                    <a:pt x="405599" y="202799"/>
                  </a:lnTo>
                  <a:lnTo>
                    <a:pt x="400242" y="249298"/>
                  </a:lnTo>
                  <a:lnTo>
                    <a:pt x="384985" y="291984"/>
                  </a:lnTo>
                  <a:lnTo>
                    <a:pt x="361045" y="329638"/>
                  </a:lnTo>
                  <a:lnTo>
                    <a:pt x="329638" y="361045"/>
                  </a:lnTo>
                  <a:lnTo>
                    <a:pt x="291984" y="384985"/>
                  </a:lnTo>
                  <a:lnTo>
                    <a:pt x="249298" y="400242"/>
                  </a:lnTo>
                  <a:lnTo>
                    <a:pt x="202799" y="405599"/>
                  </a:lnTo>
                  <a:lnTo>
                    <a:pt x="156300" y="400242"/>
                  </a:lnTo>
                  <a:lnTo>
                    <a:pt x="113614" y="384985"/>
                  </a:lnTo>
                  <a:lnTo>
                    <a:pt x="75960" y="361045"/>
                  </a:lnTo>
                  <a:lnTo>
                    <a:pt x="44553" y="329638"/>
                  </a:lnTo>
                  <a:lnTo>
                    <a:pt x="20613" y="291984"/>
                  </a:lnTo>
                  <a:lnTo>
                    <a:pt x="5356" y="249298"/>
                  </a:lnTo>
                  <a:lnTo>
                    <a:pt x="0" y="2027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512914" y="2622625"/>
            <a:ext cx="92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45" name="object 45"/>
          <p:cNvGrpSpPr/>
          <p:nvPr/>
        </p:nvGrpSpPr>
        <p:grpSpPr>
          <a:xfrm>
            <a:off x="6813686" y="2686082"/>
            <a:ext cx="802640" cy="41275"/>
            <a:chOff x="6813686" y="2686082"/>
            <a:chExt cx="802640" cy="41275"/>
          </a:xfrm>
        </p:grpSpPr>
        <p:sp>
          <p:nvSpPr>
            <p:cNvPr id="46" name="object 46"/>
            <p:cNvSpPr/>
            <p:nvPr/>
          </p:nvSpPr>
          <p:spPr>
            <a:xfrm>
              <a:off x="6813686" y="2706569"/>
              <a:ext cx="754380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40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7567734" y="26908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7567734" y="26908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815062" y="256765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L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450621" y="2416754"/>
            <a:ext cx="98594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타이포_팩토리 M" panose="02020503020101020101" pitchFamily="18" charset="-127"/>
                <a:cs typeface="Arial"/>
              </a:rPr>
              <a:t>s</a:t>
            </a:r>
            <a:r>
              <a:rPr sz="1400" b="1" spc="-8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dirty="0">
                <a:latin typeface="타이포_팩토리 M" panose="02020503020101020101" pitchFamily="18" charset="-127"/>
                <a:cs typeface="Arial"/>
              </a:rPr>
              <a:t>(scores)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702872" y="2512905"/>
            <a:ext cx="173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sp>
        <p:nvSpPr>
          <p:cNvPr id="57" name="object 24">
            <a:extLst>
              <a:ext uri="{FF2B5EF4-FFF2-40B4-BE49-F238E27FC236}">
                <a16:creationId xmlns:a16="http://schemas.microsoft.com/office/drawing/2014/main" id="{39689045-024C-45EC-A87E-EBE6A95AC817}"/>
              </a:ext>
            </a:extLst>
          </p:cNvPr>
          <p:cNvSpPr txBox="1">
            <a:spLocks/>
          </p:cNvSpPr>
          <p:nvPr/>
        </p:nvSpPr>
        <p:spPr>
          <a:xfrm>
            <a:off x="96385" y="165281"/>
            <a:ext cx="6207669" cy="52065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/>
              <a:t>Recall: Computational</a:t>
            </a:r>
            <a:r>
              <a:rPr lang="en-US" sz="3200" spc="-90"/>
              <a:t> </a:t>
            </a:r>
            <a:r>
              <a:rPr lang="en-US" sz="3200" spc="-5"/>
              <a:t>Graphs</a:t>
            </a:r>
            <a:endParaRPr lang="en-US" sz="3200"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48762" y="240799"/>
            <a:ext cx="1253122" cy="4007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6870" y="1470796"/>
            <a:ext cx="1943280" cy="19926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input</a:t>
            </a:r>
            <a:r>
              <a:rPr sz="2400" spc="-8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image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  <a:p>
            <a:pPr marL="97155" marR="514984" indent="-53340">
              <a:lnSpc>
                <a:spcPct val="210300"/>
              </a:lnSpc>
              <a:spcBef>
                <a:spcPts val="665"/>
              </a:spcBef>
            </a:pPr>
            <a:r>
              <a:rPr lang="en-US" sz="2400" spc="-5" dirty="0">
                <a:solidFill>
                  <a:srgbClr val="38751C"/>
                </a:solidFill>
                <a:latin typeface="타이포_팩토리 M" panose="02020503020101020101" pitchFamily="18" charset="-127"/>
                <a:cs typeface="Arial"/>
              </a:rPr>
              <a:t>w</a:t>
            </a:r>
            <a:r>
              <a:rPr sz="2400" spc="-5" dirty="0">
                <a:solidFill>
                  <a:srgbClr val="38751C"/>
                </a:solidFill>
                <a:latin typeface="타이포_팩토리 M" panose="02020503020101020101" pitchFamily="18" charset="-127"/>
                <a:cs typeface="Arial"/>
              </a:rPr>
              <a:t>eighs  </a:t>
            </a:r>
            <a:endParaRPr lang="en-US" sz="2400" spc="-5" dirty="0">
              <a:solidFill>
                <a:srgbClr val="38751C"/>
              </a:solidFill>
              <a:latin typeface="타이포_팩토리 M" panose="02020503020101020101" pitchFamily="18" charset="-127"/>
              <a:cs typeface="Arial"/>
            </a:endParaRPr>
          </a:p>
          <a:p>
            <a:pPr marL="97155" marR="514984" indent="-53340">
              <a:lnSpc>
                <a:spcPct val="210300"/>
              </a:lnSpc>
              <a:spcBef>
                <a:spcPts val="665"/>
              </a:spcBef>
            </a:pPr>
            <a:r>
              <a:rPr sz="2400" spc="-5" dirty="0">
                <a:solidFill>
                  <a:srgbClr val="0000FF"/>
                </a:solidFill>
                <a:latin typeface="타이포_팩토리 M" panose="02020503020101020101" pitchFamily="18" charset="-127"/>
                <a:cs typeface="Arial"/>
              </a:rPr>
              <a:t>loss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13881" y="467094"/>
            <a:ext cx="3406775" cy="3715385"/>
            <a:chOff x="3113881" y="467094"/>
            <a:chExt cx="3406775" cy="3715385"/>
          </a:xfrm>
        </p:grpSpPr>
        <p:sp>
          <p:nvSpPr>
            <p:cNvPr id="5" name="object 5"/>
            <p:cNvSpPr/>
            <p:nvPr/>
          </p:nvSpPr>
          <p:spPr>
            <a:xfrm>
              <a:off x="3118643" y="3258193"/>
              <a:ext cx="3355340" cy="904240"/>
            </a:xfrm>
            <a:custGeom>
              <a:avLst/>
              <a:gdLst/>
              <a:ahLst/>
              <a:cxnLst/>
              <a:rect l="l" t="t" r="r" b="b"/>
              <a:pathLst>
                <a:path w="3355340" h="904239">
                  <a:moveTo>
                    <a:pt x="0" y="0"/>
                  </a:moveTo>
                  <a:lnTo>
                    <a:pt x="3354918" y="903723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469462" y="41467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374"/>
                  </a:moveTo>
                  <a:lnTo>
                    <a:pt x="8174" y="0"/>
                  </a:lnTo>
                  <a:lnTo>
                    <a:pt x="45824" y="26424"/>
                  </a:lnTo>
                  <a:lnTo>
                    <a:pt x="0" y="3037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469462" y="41467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374"/>
                  </a:moveTo>
                  <a:lnTo>
                    <a:pt x="45824" y="26424"/>
                  </a:lnTo>
                  <a:lnTo>
                    <a:pt x="8174" y="0"/>
                  </a:lnTo>
                  <a:lnTo>
                    <a:pt x="0" y="30374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062516" y="490349"/>
              <a:ext cx="2352675" cy="1113790"/>
            </a:xfrm>
            <a:custGeom>
              <a:avLst/>
              <a:gdLst/>
              <a:ahLst/>
              <a:cxnLst/>
              <a:rect l="l" t="t" r="r" b="b"/>
              <a:pathLst>
                <a:path w="2352675" h="1113790">
                  <a:moveTo>
                    <a:pt x="0" y="1113447"/>
                  </a:moveTo>
                  <a:lnTo>
                    <a:pt x="2352245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408037" y="471856"/>
              <a:ext cx="46355" cy="33020"/>
            </a:xfrm>
            <a:custGeom>
              <a:avLst/>
              <a:gdLst/>
              <a:ahLst/>
              <a:cxnLst/>
              <a:rect l="l" t="t" r="r" b="b"/>
              <a:pathLst>
                <a:path w="46354" h="33020">
                  <a:moveTo>
                    <a:pt x="13449" y="32714"/>
                  </a:moveTo>
                  <a:lnTo>
                    <a:pt x="0" y="4272"/>
                  </a:lnTo>
                  <a:lnTo>
                    <a:pt x="45799" y="0"/>
                  </a:lnTo>
                  <a:lnTo>
                    <a:pt x="13449" y="3271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408037" y="471856"/>
              <a:ext cx="46355" cy="33020"/>
            </a:xfrm>
            <a:custGeom>
              <a:avLst/>
              <a:gdLst/>
              <a:ahLst/>
              <a:cxnLst/>
              <a:rect l="l" t="t" r="r" b="b"/>
              <a:pathLst>
                <a:path w="46354" h="33020">
                  <a:moveTo>
                    <a:pt x="13449" y="32714"/>
                  </a:moveTo>
                  <a:lnTo>
                    <a:pt x="45799" y="0"/>
                  </a:lnTo>
                  <a:lnTo>
                    <a:pt x="0" y="4272"/>
                  </a:lnTo>
                  <a:lnTo>
                    <a:pt x="13449" y="3271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13142" y="1433934"/>
              <a:ext cx="2894330" cy="969010"/>
            </a:xfrm>
            <a:custGeom>
              <a:avLst/>
              <a:gdLst/>
              <a:ahLst/>
              <a:cxnLst/>
              <a:rect l="l" t="t" r="r" b="b"/>
              <a:pathLst>
                <a:path w="2894329" h="969010">
                  <a:moveTo>
                    <a:pt x="0" y="968560"/>
                  </a:moveTo>
                  <a:lnTo>
                    <a:pt x="2893894" y="0"/>
                  </a:lnTo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402037" y="1419017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9999" y="29837"/>
                  </a:moveTo>
                  <a:lnTo>
                    <a:pt x="0" y="0"/>
                  </a:lnTo>
                  <a:lnTo>
                    <a:pt x="45999" y="1199"/>
                  </a:lnTo>
                  <a:lnTo>
                    <a:pt x="9999" y="29837"/>
                  </a:lnTo>
                  <a:close/>
                </a:path>
              </a:pathLst>
            </a:custGeom>
            <a:solidFill>
              <a:srgbClr val="38751C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402037" y="1419017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9999" y="29837"/>
                  </a:moveTo>
                  <a:lnTo>
                    <a:pt x="45999" y="1199"/>
                  </a:lnTo>
                  <a:lnTo>
                    <a:pt x="0" y="0"/>
                  </a:lnTo>
                  <a:lnTo>
                    <a:pt x="9999" y="29837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538642" y="2122950"/>
              <a:ext cx="2896870" cy="338455"/>
            </a:xfrm>
            <a:custGeom>
              <a:avLst/>
              <a:gdLst/>
              <a:ahLst/>
              <a:cxnLst/>
              <a:rect l="l" t="t" r="r" b="b"/>
              <a:pathLst>
                <a:path w="2896870" h="338455">
                  <a:moveTo>
                    <a:pt x="0" y="338369"/>
                  </a:moveTo>
                  <a:lnTo>
                    <a:pt x="2896719" y="0"/>
                  </a:lnTo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433537" y="2107325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649" y="31252"/>
                  </a:moveTo>
                  <a:lnTo>
                    <a:pt x="0" y="0"/>
                  </a:lnTo>
                  <a:lnTo>
                    <a:pt x="44774" y="10609"/>
                  </a:lnTo>
                  <a:lnTo>
                    <a:pt x="3649" y="31252"/>
                  </a:lnTo>
                  <a:close/>
                </a:path>
              </a:pathLst>
            </a:custGeom>
            <a:solidFill>
              <a:srgbClr val="38751C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433537" y="2107325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649" y="31252"/>
                  </a:moveTo>
                  <a:lnTo>
                    <a:pt x="44774" y="10609"/>
                  </a:lnTo>
                  <a:lnTo>
                    <a:pt x="0" y="0"/>
                  </a:lnTo>
                  <a:lnTo>
                    <a:pt x="3649" y="31252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538642" y="2530294"/>
              <a:ext cx="2891790" cy="72390"/>
            </a:xfrm>
            <a:custGeom>
              <a:avLst/>
              <a:gdLst/>
              <a:ahLst/>
              <a:cxnLst/>
              <a:rect l="l" t="t" r="r" b="b"/>
              <a:pathLst>
                <a:path w="2891790" h="72389">
                  <a:moveTo>
                    <a:pt x="0" y="0"/>
                  </a:moveTo>
                  <a:lnTo>
                    <a:pt x="2891269" y="72374"/>
                  </a:lnTo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429512" y="2586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774" y="0"/>
                  </a:lnTo>
                  <a:lnTo>
                    <a:pt x="43599" y="16799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38751C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429512" y="2586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599" y="16799"/>
                  </a:lnTo>
                  <a:lnTo>
                    <a:pt x="774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513142" y="2571519"/>
              <a:ext cx="2919095" cy="745490"/>
            </a:xfrm>
            <a:custGeom>
              <a:avLst/>
              <a:gdLst/>
              <a:ahLst/>
              <a:cxnLst/>
              <a:rect l="l" t="t" r="r" b="b"/>
              <a:pathLst>
                <a:path w="2919095" h="745489">
                  <a:moveTo>
                    <a:pt x="0" y="0"/>
                  </a:moveTo>
                  <a:lnTo>
                    <a:pt x="2918519" y="745148"/>
                  </a:lnTo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427761" y="3301418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30499"/>
                  </a:moveTo>
                  <a:lnTo>
                    <a:pt x="7799" y="0"/>
                  </a:lnTo>
                  <a:lnTo>
                    <a:pt x="45774" y="25949"/>
                  </a:lnTo>
                  <a:lnTo>
                    <a:pt x="0" y="30499"/>
                  </a:lnTo>
                  <a:close/>
                </a:path>
              </a:pathLst>
            </a:custGeom>
            <a:solidFill>
              <a:srgbClr val="38751C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427761" y="3301418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30499"/>
                  </a:moveTo>
                  <a:lnTo>
                    <a:pt x="45774" y="25949"/>
                  </a:lnTo>
                  <a:lnTo>
                    <a:pt x="7799" y="0"/>
                  </a:lnTo>
                  <a:lnTo>
                    <a:pt x="0" y="30499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291065" y="4288461"/>
            <a:ext cx="1656080" cy="325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600" spc="-5" dirty="0">
                <a:latin typeface="타이포_팩토리 M" panose="02020503020101020101" pitchFamily="18" charset="-127"/>
                <a:cs typeface="Carlito"/>
              </a:rPr>
              <a:t>Figure copyright Alex Krizhevsky, Ilya Sutskever, </a:t>
            </a:r>
            <a:r>
              <a:rPr sz="600" dirty="0">
                <a:latin typeface="타이포_팩토리 M" panose="02020503020101020101" pitchFamily="18" charset="-127"/>
                <a:cs typeface="Carlito"/>
              </a:rPr>
              <a:t>and  </a:t>
            </a:r>
            <a:r>
              <a:rPr sz="600" spc="-5" dirty="0">
                <a:latin typeface="타이포_팩토리 M" panose="02020503020101020101" pitchFamily="18" charset="-127"/>
                <a:cs typeface="Carlito"/>
              </a:rPr>
              <a:t>Geoffrey Hinton, 2012. Reproduced with</a:t>
            </a:r>
            <a:r>
              <a:rPr sz="600" spc="-65" dirty="0">
                <a:latin typeface="타이포_팩토리 M" panose="02020503020101020101" pitchFamily="18" charset="-127"/>
                <a:cs typeface="Carlito"/>
              </a:rPr>
              <a:t> </a:t>
            </a:r>
            <a:r>
              <a:rPr sz="600" spc="-5" dirty="0">
                <a:latin typeface="타이포_팩토리 M" panose="02020503020101020101" pitchFamily="18" charset="-127"/>
                <a:cs typeface="Carlito"/>
              </a:rPr>
              <a:t>permission.</a:t>
            </a:r>
            <a:endParaRPr sz="600" dirty="0">
              <a:latin typeface="타이포_팩토리 M" panose="02020503020101020101" pitchFamily="18" charset="-127"/>
              <a:cs typeface="Carlito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96385" y="165281"/>
            <a:ext cx="6207669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Recall: Computational</a:t>
            </a:r>
            <a:r>
              <a:rPr sz="3200" spc="-90" dirty="0"/>
              <a:t> </a:t>
            </a:r>
            <a:r>
              <a:rPr sz="3200" spc="-5" dirty="0"/>
              <a:t>Graphs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113583" y="1005947"/>
            <a:ext cx="5854700" cy="3384550"/>
            <a:chOff x="2113583" y="1005947"/>
            <a:chExt cx="5854700" cy="3384550"/>
          </a:xfrm>
        </p:grpSpPr>
        <p:sp>
          <p:nvSpPr>
            <p:cNvPr id="4" name="object 4"/>
            <p:cNvSpPr/>
            <p:nvPr/>
          </p:nvSpPr>
          <p:spPr>
            <a:xfrm>
              <a:off x="4587715" y="1015472"/>
              <a:ext cx="3370843" cy="33652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582965" y="1010710"/>
              <a:ext cx="3380740" cy="3375025"/>
            </a:xfrm>
            <a:custGeom>
              <a:avLst/>
              <a:gdLst/>
              <a:ahLst/>
              <a:cxnLst/>
              <a:rect l="l" t="t" r="r" b="b"/>
              <a:pathLst>
                <a:path w="3380740" h="3375025">
                  <a:moveTo>
                    <a:pt x="0" y="0"/>
                  </a:moveTo>
                  <a:lnTo>
                    <a:pt x="3380343" y="0"/>
                  </a:lnTo>
                  <a:lnTo>
                    <a:pt x="3380343" y="3374755"/>
                  </a:lnTo>
                  <a:lnTo>
                    <a:pt x="0" y="337475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051168" y="1088927"/>
              <a:ext cx="2524125" cy="805815"/>
            </a:xfrm>
            <a:custGeom>
              <a:avLst/>
              <a:gdLst/>
              <a:ahLst/>
              <a:cxnLst/>
              <a:rect l="l" t="t" r="r" b="b"/>
              <a:pathLst>
                <a:path w="2524125" h="805814">
                  <a:moveTo>
                    <a:pt x="0" y="805818"/>
                  </a:moveTo>
                  <a:lnTo>
                    <a:pt x="2524044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570438" y="107394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9574" y="29974"/>
                  </a:moveTo>
                  <a:lnTo>
                    <a:pt x="0" y="0"/>
                  </a:lnTo>
                  <a:lnTo>
                    <a:pt x="45949" y="1842"/>
                  </a:lnTo>
                  <a:lnTo>
                    <a:pt x="9574" y="299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570438" y="107394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9574" y="29974"/>
                  </a:moveTo>
                  <a:lnTo>
                    <a:pt x="45949" y="1842"/>
                  </a:lnTo>
                  <a:lnTo>
                    <a:pt x="0" y="0"/>
                  </a:lnTo>
                  <a:lnTo>
                    <a:pt x="9574" y="2997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118345" y="3563717"/>
              <a:ext cx="3260725" cy="760095"/>
            </a:xfrm>
            <a:custGeom>
              <a:avLst/>
              <a:gdLst/>
              <a:ahLst/>
              <a:cxnLst/>
              <a:rect l="l" t="t" r="r" b="b"/>
              <a:pathLst>
                <a:path w="3260725" h="760095">
                  <a:moveTo>
                    <a:pt x="0" y="0"/>
                  </a:moveTo>
                  <a:lnTo>
                    <a:pt x="3260243" y="759523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375013" y="430791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649"/>
                  </a:moveTo>
                  <a:lnTo>
                    <a:pt x="7124" y="0"/>
                  </a:lnTo>
                  <a:lnTo>
                    <a:pt x="45674" y="25149"/>
                  </a:lnTo>
                  <a:lnTo>
                    <a:pt x="0" y="3064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375013" y="430791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649"/>
                  </a:moveTo>
                  <a:lnTo>
                    <a:pt x="45674" y="25149"/>
                  </a:lnTo>
                  <a:lnTo>
                    <a:pt x="7124" y="0"/>
                  </a:lnTo>
                  <a:lnTo>
                    <a:pt x="0" y="3064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80295" y="1674602"/>
            <a:ext cx="182942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input</a:t>
            </a:r>
            <a:r>
              <a:rPr sz="2400" spc="-8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image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12773" y="3297554"/>
            <a:ext cx="64901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타이포_팩토리 M" panose="02020503020101020101" pitchFamily="18" charset="-127"/>
                <a:cs typeface="Arial"/>
              </a:rPr>
              <a:t>loss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5C0181DC-A079-4C5E-9DB4-669F87E7CE83}"/>
              </a:ext>
            </a:extLst>
          </p:cNvPr>
          <p:cNvSpPr txBox="1">
            <a:spLocks/>
          </p:cNvSpPr>
          <p:nvPr/>
        </p:nvSpPr>
        <p:spPr>
          <a:xfrm>
            <a:off x="96385" y="165281"/>
            <a:ext cx="6207669" cy="52065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/>
              <a:t>Recall: Computational</a:t>
            </a:r>
            <a:r>
              <a:rPr lang="en-US" sz="3200" spc="-90" dirty="0"/>
              <a:t> </a:t>
            </a:r>
            <a:r>
              <a:rPr lang="en-US" sz="3200" spc="-5" dirty="0"/>
              <a:t>Graphs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570" y="2114550"/>
            <a:ext cx="35788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CPU </a:t>
            </a:r>
            <a:r>
              <a:rPr sz="4800" dirty="0"/>
              <a:t>vs</a:t>
            </a:r>
            <a:r>
              <a:rPr sz="4800" spc="-105" dirty="0"/>
              <a:t> </a:t>
            </a:r>
            <a:r>
              <a:rPr sz="4800" spc="-5" dirty="0"/>
              <a:t>GPU</a:t>
            </a:r>
            <a:endParaRPr sz="4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971550"/>
            <a:ext cx="78168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spc="-10" dirty="0"/>
              <a:t>딥러닝 </a:t>
            </a:r>
            <a:r>
              <a:rPr lang="en-US" altLang="ko-KR" sz="2800" spc="-10" dirty="0"/>
              <a:t>framework</a:t>
            </a:r>
            <a:r>
              <a:rPr lang="ko-KR" altLang="en-US" sz="2800" spc="-10" dirty="0"/>
              <a:t>를 사용하는 이유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1662622"/>
            <a:ext cx="7086600" cy="1818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 indent="-601345">
              <a:lnSpc>
                <a:spcPct val="150000"/>
              </a:lnSpc>
              <a:spcBef>
                <a:spcPts val="100"/>
              </a:spcBef>
              <a:buAutoNum type="arabicParenBoth"/>
              <a:tabLst>
                <a:tab pos="613410" algn="l"/>
                <a:tab pos="614045" algn="l"/>
              </a:tabLst>
            </a:pP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복잡한 그래프를 직접 만들지 않아도 된다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pPr marL="613410" indent="-601345">
              <a:lnSpc>
                <a:spcPct val="150000"/>
              </a:lnSpc>
              <a:spcBef>
                <a:spcPts val="100"/>
              </a:spcBef>
              <a:buAutoNum type="arabicParenBoth"/>
              <a:tabLst>
                <a:tab pos="613410" algn="l"/>
                <a:tab pos="614045" algn="l"/>
              </a:tabLst>
            </a:pPr>
            <a:r>
              <a:rPr 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Forward pass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만 잘 구현 </a:t>
            </a:r>
            <a:r>
              <a:rPr lang="ko-KR" altLang="en-US" sz="20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해놓으면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back propagation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은 알아서 구성된다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613410" indent="-601345">
              <a:lnSpc>
                <a:spcPct val="150000"/>
              </a:lnSpc>
              <a:buAutoNum type="arabicParenBoth"/>
              <a:tabLst>
                <a:tab pos="613410" algn="l"/>
                <a:tab pos="614045" algn="l"/>
              </a:tabLst>
            </a:pP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우리가 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GPU</a:t>
            </a:r>
            <a:r>
              <a:rPr lang="ko-KR" altLang="en-US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의 효율성을 고려한 코드를 짜긴 어렵다</a:t>
            </a:r>
            <a:r>
              <a:rPr lang="en-US" altLang="ko-KR" sz="20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586" y="270825"/>
            <a:ext cx="45686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sp>
        <p:nvSpPr>
          <p:cNvPr id="38" name="object 38"/>
          <p:cNvSpPr/>
          <p:nvPr/>
        </p:nvSpPr>
        <p:spPr>
          <a:xfrm>
            <a:off x="402999" y="1307697"/>
            <a:ext cx="2785494" cy="2035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00322" y="835956"/>
            <a:ext cx="1421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Numpy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EBD1C8B1-4745-4EEC-8571-253FC2586195}"/>
              </a:ext>
            </a:extLst>
          </p:cNvPr>
          <p:cNvGrpSpPr/>
          <p:nvPr/>
        </p:nvGrpSpPr>
        <p:grpSpPr>
          <a:xfrm>
            <a:off x="3511780" y="936685"/>
            <a:ext cx="1664970" cy="421640"/>
            <a:chOff x="3511780" y="936685"/>
            <a:chExt cx="1664970" cy="421640"/>
          </a:xfrm>
        </p:grpSpPr>
        <p:sp>
          <p:nvSpPr>
            <p:cNvPr id="76" name="object 4">
              <a:extLst>
                <a:ext uri="{FF2B5EF4-FFF2-40B4-BE49-F238E27FC236}">
                  <a16:creationId xmlns:a16="http://schemas.microsoft.com/office/drawing/2014/main" id="{EF55B03F-E03A-453D-A681-1838D370DA2C}"/>
                </a:ext>
              </a:extLst>
            </p:cNvPr>
            <p:cNvSpPr/>
            <p:nvPr/>
          </p:nvSpPr>
          <p:spPr>
            <a:xfrm>
              <a:off x="3516543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66" y="91676"/>
                  </a:lnTo>
                  <a:lnTo>
                    <a:pt x="396183" y="127120"/>
                  </a:lnTo>
                  <a:lnTo>
                    <a:pt x="407858" y="165561"/>
                  </a:lnTo>
                  <a:lnTo>
                    <a:pt x="411849" y="205922"/>
                  </a:lnTo>
                  <a:lnTo>
                    <a:pt x="406411" y="253138"/>
                  </a:lnTo>
                  <a:lnTo>
                    <a:pt x="390922" y="296482"/>
                  </a:lnTo>
                  <a:lnTo>
                    <a:pt x="366616" y="334717"/>
                  </a:lnTo>
                  <a:lnTo>
                    <a:pt x="334728" y="366607"/>
                  </a:lnTo>
                  <a:lnTo>
                    <a:pt x="296494" y="390916"/>
                  </a:lnTo>
                  <a:lnTo>
                    <a:pt x="253147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7" name="object 5">
              <a:extLst>
                <a:ext uri="{FF2B5EF4-FFF2-40B4-BE49-F238E27FC236}">
                  <a16:creationId xmlns:a16="http://schemas.microsoft.com/office/drawing/2014/main" id="{8057BF7B-39D9-4C34-BE76-CCB480D9CA6D}"/>
                </a:ext>
              </a:extLst>
            </p:cNvPr>
            <p:cNvSpPr/>
            <p:nvPr/>
          </p:nvSpPr>
          <p:spPr>
            <a:xfrm>
              <a:off x="3516543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66" y="91676"/>
                  </a:lnTo>
                  <a:lnTo>
                    <a:pt x="396183" y="127120"/>
                  </a:lnTo>
                  <a:lnTo>
                    <a:pt x="407858" y="165561"/>
                  </a:lnTo>
                  <a:lnTo>
                    <a:pt x="411849" y="205922"/>
                  </a:lnTo>
                  <a:lnTo>
                    <a:pt x="406411" y="253138"/>
                  </a:lnTo>
                  <a:lnTo>
                    <a:pt x="390922" y="296482"/>
                  </a:lnTo>
                  <a:lnTo>
                    <a:pt x="366616" y="334717"/>
                  </a:lnTo>
                  <a:lnTo>
                    <a:pt x="334728" y="366607"/>
                  </a:lnTo>
                  <a:lnTo>
                    <a:pt x="296494" y="390916"/>
                  </a:lnTo>
                  <a:lnTo>
                    <a:pt x="253147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8" name="object 6">
              <a:extLst>
                <a:ext uri="{FF2B5EF4-FFF2-40B4-BE49-F238E27FC236}">
                  <a16:creationId xmlns:a16="http://schemas.microsoft.com/office/drawing/2014/main" id="{CDC58F97-915B-410C-8775-3082C2E37968}"/>
                </a:ext>
              </a:extLst>
            </p:cNvPr>
            <p:cNvSpPr/>
            <p:nvPr/>
          </p:nvSpPr>
          <p:spPr>
            <a:xfrm>
              <a:off x="4138066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9" name="object 7">
              <a:extLst>
                <a:ext uri="{FF2B5EF4-FFF2-40B4-BE49-F238E27FC236}">
                  <a16:creationId xmlns:a16="http://schemas.microsoft.com/office/drawing/2014/main" id="{8DA8A60A-1377-4193-9D4F-0FF894354E18}"/>
                </a:ext>
              </a:extLst>
            </p:cNvPr>
            <p:cNvSpPr/>
            <p:nvPr/>
          </p:nvSpPr>
          <p:spPr>
            <a:xfrm>
              <a:off x="4138066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0" name="object 8">
              <a:extLst>
                <a:ext uri="{FF2B5EF4-FFF2-40B4-BE49-F238E27FC236}">
                  <a16:creationId xmlns:a16="http://schemas.microsoft.com/office/drawing/2014/main" id="{ACE91AAD-AB26-40A1-A758-07290F16EDFC}"/>
                </a:ext>
              </a:extLst>
            </p:cNvPr>
            <p:cNvSpPr/>
            <p:nvPr/>
          </p:nvSpPr>
          <p:spPr>
            <a:xfrm>
              <a:off x="4759590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1" name="object 9">
              <a:extLst>
                <a:ext uri="{FF2B5EF4-FFF2-40B4-BE49-F238E27FC236}">
                  <a16:creationId xmlns:a16="http://schemas.microsoft.com/office/drawing/2014/main" id="{701F0B9E-5262-4F2F-A024-C905FD2FEC3F}"/>
                </a:ext>
              </a:extLst>
            </p:cNvPr>
            <p:cNvSpPr/>
            <p:nvPr/>
          </p:nvSpPr>
          <p:spPr>
            <a:xfrm>
              <a:off x="4759590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2" name="object 10">
            <a:extLst>
              <a:ext uri="{FF2B5EF4-FFF2-40B4-BE49-F238E27FC236}">
                <a16:creationId xmlns:a16="http://schemas.microsoft.com/office/drawing/2014/main" id="{40245A27-85CD-4E2D-BB88-336A063D1F76}"/>
              </a:ext>
            </a:extLst>
          </p:cNvPr>
          <p:cNvSpPr txBox="1"/>
          <p:nvPr/>
        </p:nvSpPr>
        <p:spPr>
          <a:xfrm>
            <a:off x="3633578" y="941503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83" name="object 11">
            <a:extLst>
              <a:ext uri="{FF2B5EF4-FFF2-40B4-BE49-F238E27FC236}">
                <a16:creationId xmlns:a16="http://schemas.microsoft.com/office/drawing/2014/main" id="{4943CACA-6535-40C1-A6A7-5EF20C49EE5C}"/>
              </a:ext>
            </a:extLst>
          </p:cNvPr>
          <p:cNvGrpSpPr/>
          <p:nvPr/>
        </p:nvGrpSpPr>
        <p:grpSpPr>
          <a:xfrm>
            <a:off x="3712942" y="1343769"/>
            <a:ext cx="640715" cy="1033780"/>
            <a:chOff x="3712942" y="1343769"/>
            <a:chExt cx="640715" cy="1033780"/>
          </a:xfrm>
        </p:grpSpPr>
        <p:sp>
          <p:nvSpPr>
            <p:cNvPr id="84" name="object 12">
              <a:extLst>
                <a:ext uri="{FF2B5EF4-FFF2-40B4-BE49-F238E27FC236}">
                  <a16:creationId xmlns:a16="http://schemas.microsoft.com/office/drawing/2014/main" id="{EA625576-6FEB-44FB-A7AA-B23E209EA8B8}"/>
                </a:ext>
              </a:extLst>
            </p:cNvPr>
            <p:cNvSpPr/>
            <p:nvPr/>
          </p:nvSpPr>
          <p:spPr>
            <a:xfrm>
              <a:off x="3873667" y="1469022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5" name="object 13">
              <a:extLst>
                <a:ext uri="{FF2B5EF4-FFF2-40B4-BE49-F238E27FC236}">
                  <a16:creationId xmlns:a16="http://schemas.microsoft.com/office/drawing/2014/main" id="{608C446D-8D90-4250-B294-19B384F444B6}"/>
                </a:ext>
              </a:extLst>
            </p:cNvPr>
            <p:cNvSpPr/>
            <p:nvPr/>
          </p:nvSpPr>
          <p:spPr>
            <a:xfrm>
              <a:off x="3873667" y="1469022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6" name="object 14">
              <a:extLst>
                <a:ext uri="{FF2B5EF4-FFF2-40B4-BE49-F238E27FC236}">
                  <a16:creationId xmlns:a16="http://schemas.microsoft.com/office/drawing/2014/main" id="{D5788652-D606-4610-BB32-17D8FFBBB527}"/>
                </a:ext>
              </a:extLst>
            </p:cNvPr>
            <p:cNvSpPr/>
            <p:nvPr/>
          </p:nvSpPr>
          <p:spPr>
            <a:xfrm>
              <a:off x="3712942" y="1343769"/>
              <a:ext cx="305474" cy="1252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7" name="object 15">
              <a:extLst>
                <a:ext uri="{FF2B5EF4-FFF2-40B4-BE49-F238E27FC236}">
                  <a16:creationId xmlns:a16="http://schemas.microsoft.com/office/drawing/2014/main" id="{73BC4BE9-424F-4EC0-8DB1-974CEBBB063B}"/>
                </a:ext>
              </a:extLst>
            </p:cNvPr>
            <p:cNvSpPr/>
            <p:nvPr/>
          </p:nvSpPr>
          <p:spPr>
            <a:xfrm>
              <a:off x="4051591" y="1343769"/>
              <a:ext cx="301924" cy="1251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8" name="object 16">
              <a:extLst>
                <a:ext uri="{FF2B5EF4-FFF2-40B4-BE49-F238E27FC236}">
                  <a16:creationId xmlns:a16="http://schemas.microsoft.com/office/drawing/2014/main" id="{9D989535-3709-45EA-A022-1872412DF2FD}"/>
                </a:ext>
              </a:extLst>
            </p:cNvPr>
            <p:cNvSpPr/>
            <p:nvPr/>
          </p:nvSpPr>
          <p:spPr>
            <a:xfrm>
              <a:off x="3829042" y="1960553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1" y="115363"/>
                  </a:lnTo>
                  <a:lnTo>
                    <a:pt x="45240" y="77128"/>
                  </a:lnTo>
                  <a:lnTo>
                    <a:pt x="77131" y="45239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3" y="15675"/>
                  </a:lnTo>
                  <a:lnTo>
                    <a:pt x="320171" y="34598"/>
                  </a:lnTo>
                  <a:lnTo>
                    <a:pt x="351524" y="60314"/>
                  </a:lnTo>
                  <a:lnTo>
                    <a:pt x="377244" y="91677"/>
                  </a:lnTo>
                  <a:lnTo>
                    <a:pt x="396171" y="127120"/>
                  </a:lnTo>
                  <a:lnTo>
                    <a:pt x="407855" y="165562"/>
                  </a:lnTo>
                  <a:lnTo>
                    <a:pt x="411849" y="205924"/>
                  </a:lnTo>
                  <a:lnTo>
                    <a:pt x="406410" y="253140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9" name="object 17">
              <a:extLst>
                <a:ext uri="{FF2B5EF4-FFF2-40B4-BE49-F238E27FC236}">
                  <a16:creationId xmlns:a16="http://schemas.microsoft.com/office/drawing/2014/main" id="{3859A0CA-305C-4189-B37A-09E09015AA80}"/>
                </a:ext>
              </a:extLst>
            </p:cNvPr>
            <p:cNvSpPr/>
            <p:nvPr/>
          </p:nvSpPr>
          <p:spPr>
            <a:xfrm>
              <a:off x="3829042" y="1960553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1" y="115363"/>
                  </a:lnTo>
                  <a:lnTo>
                    <a:pt x="45240" y="77128"/>
                  </a:lnTo>
                  <a:lnTo>
                    <a:pt x="77131" y="45239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3" y="15675"/>
                  </a:lnTo>
                  <a:lnTo>
                    <a:pt x="320171" y="34598"/>
                  </a:lnTo>
                  <a:lnTo>
                    <a:pt x="351524" y="60314"/>
                  </a:lnTo>
                  <a:lnTo>
                    <a:pt x="377244" y="91677"/>
                  </a:lnTo>
                  <a:lnTo>
                    <a:pt x="396171" y="127120"/>
                  </a:lnTo>
                  <a:lnTo>
                    <a:pt x="407855" y="165562"/>
                  </a:lnTo>
                  <a:lnTo>
                    <a:pt x="411849" y="205924"/>
                  </a:lnTo>
                  <a:lnTo>
                    <a:pt x="406410" y="253140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90" name="object 18">
            <a:extLst>
              <a:ext uri="{FF2B5EF4-FFF2-40B4-BE49-F238E27FC236}">
                <a16:creationId xmlns:a16="http://schemas.microsoft.com/office/drawing/2014/main" id="{1568EE61-0A26-47CC-AF4C-68998D78407F}"/>
              </a:ext>
            </a:extLst>
          </p:cNvPr>
          <p:cNvSpPr txBox="1"/>
          <p:nvPr/>
        </p:nvSpPr>
        <p:spPr>
          <a:xfrm>
            <a:off x="3937531" y="1353294"/>
            <a:ext cx="194945" cy="103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466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  a</a:t>
            </a:r>
          </a:p>
        </p:txBody>
      </p:sp>
      <p:grpSp>
        <p:nvGrpSpPr>
          <p:cNvPr id="91" name="object 19">
            <a:extLst>
              <a:ext uri="{FF2B5EF4-FFF2-40B4-BE49-F238E27FC236}">
                <a16:creationId xmlns:a16="http://schemas.microsoft.com/office/drawing/2014/main" id="{D34CDD49-B846-4F5C-8B76-7D7F99BB1DCD}"/>
              </a:ext>
            </a:extLst>
          </p:cNvPr>
          <p:cNvGrpSpPr/>
          <p:nvPr/>
        </p:nvGrpSpPr>
        <p:grpSpPr>
          <a:xfrm>
            <a:off x="3994067" y="1791758"/>
            <a:ext cx="732790" cy="808355"/>
            <a:chOff x="3994067" y="1791758"/>
            <a:chExt cx="732790" cy="808355"/>
          </a:xfrm>
        </p:grpSpPr>
        <p:sp>
          <p:nvSpPr>
            <p:cNvPr id="92" name="object 20">
              <a:extLst>
                <a:ext uri="{FF2B5EF4-FFF2-40B4-BE49-F238E27FC236}">
                  <a16:creationId xmlns:a16="http://schemas.microsoft.com/office/drawing/2014/main" id="{B7B178F9-B64F-4983-AFCE-0F0D518128B3}"/>
                </a:ext>
              </a:extLst>
            </p:cNvPr>
            <p:cNvSpPr/>
            <p:nvPr/>
          </p:nvSpPr>
          <p:spPr>
            <a:xfrm>
              <a:off x="3994067" y="1791758"/>
              <a:ext cx="81974" cy="1504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3" name="object 21">
              <a:extLst>
                <a:ext uri="{FF2B5EF4-FFF2-40B4-BE49-F238E27FC236}">
                  <a16:creationId xmlns:a16="http://schemas.microsoft.com/office/drawing/2014/main" id="{A93D7B38-688A-43E6-9AEA-98E81E295E56}"/>
                </a:ext>
              </a:extLst>
            </p:cNvPr>
            <p:cNvSpPr/>
            <p:nvPr/>
          </p:nvSpPr>
          <p:spPr>
            <a:xfrm>
              <a:off x="4399066" y="2272537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31"/>
                  </a:moveTo>
                  <a:lnTo>
                    <a:pt x="0" y="322731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3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4" name="object 22">
              <a:extLst>
                <a:ext uri="{FF2B5EF4-FFF2-40B4-BE49-F238E27FC236}">
                  <a16:creationId xmlns:a16="http://schemas.microsoft.com/office/drawing/2014/main" id="{F140B4DA-4DC1-468C-87D3-F14E875CE98D}"/>
                </a:ext>
              </a:extLst>
            </p:cNvPr>
            <p:cNvSpPr/>
            <p:nvPr/>
          </p:nvSpPr>
          <p:spPr>
            <a:xfrm>
              <a:off x="4399066" y="2272537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31"/>
                  </a:lnTo>
                  <a:lnTo>
                    <a:pt x="0" y="32273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95" name="object 23">
            <a:extLst>
              <a:ext uri="{FF2B5EF4-FFF2-40B4-BE49-F238E27FC236}">
                <a16:creationId xmlns:a16="http://schemas.microsoft.com/office/drawing/2014/main" id="{A636C9DE-CC78-40AD-AC1A-7EAF6DDC9678}"/>
              </a:ext>
            </a:extLst>
          </p:cNvPr>
          <p:cNvSpPr txBox="1"/>
          <p:nvPr/>
        </p:nvSpPr>
        <p:spPr>
          <a:xfrm>
            <a:off x="4399065" y="2272537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96" name="object 24">
            <a:extLst>
              <a:ext uri="{FF2B5EF4-FFF2-40B4-BE49-F238E27FC236}">
                <a16:creationId xmlns:a16="http://schemas.microsoft.com/office/drawing/2014/main" id="{AFAF5595-4911-490D-BA6A-F83FBB741F9B}"/>
              </a:ext>
            </a:extLst>
          </p:cNvPr>
          <p:cNvGrpSpPr/>
          <p:nvPr/>
        </p:nvGrpSpPr>
        <p:grpSpPr>
          <a:xfrm>
            <a:off x="4171041" y="1343769"/>
            <a:ext cx="804545" cy="3002280"/>
            <a:chOff x="4171041" y="1343769"/>
            <a:chExt cx="804545" cy="3002280"/>
          </a:xfrm>
        </p:grpSpPr>
        <p:sp>
          <p:nvSpPr>
            <p:cNvPr id="97" name="object 25">
              <a:extLst>
                <a:ext uri="{FF2B5EF4-FFF2-40B4-BE49-F238E27FC236}">
                  <a16:creationId xmlns:a16="http://schemas.microsoft.com/office/drawing/2014/main" id="{8CE36FAF-D604-4FC8-9BD6-402A71FD8EE8}"/>
                </a:ext>
              </a:extLst>
            </p:cNvPr>
            <p:cNvSpPr/>
            <p:nvPr/>
          </p:nvSpPr>
          <p:spPr>
            <a:xfrm>
              <a:off x="4171041" y="2302562"/>
              <a:ext cx="213049" cy="12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8" name="object 26">
              <a:extLst>
                <a:ext uri="{FF2B5EF4-FFF2-40B4-BE49-F238E27FC236}">
                  <a16:creationId xmlns:a16="http://schemas.microsoft.com/office/drawing/2014/main" id="{1632A003-E72B-4991-BD24-03B85C67B6B7}"/>
                </a:ext>
              </a:extLst>
            </p:cNvPr>
            <p:cNvSpPr/>
            <p:nvPr/>
          </p:nvSpPr>
          <p:spPr>
            <a:xfrm>
              <a:off x="4606640" y="1353294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4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9" name="object 27">
              <a:extLst>
                <a:ext uri="{FF2B5EF4-FFF2-40B4-BE49-F238E27FC236}">
                  <a16:creationId xmlns:a16="http://schemas.microsoft.com/office/drawing/2014/main" id="{40CDBCC5-997A-481C-8952-692F043380A2}"/>
                </a:ext>
              </a:extLst>
            </p:cNvPr>
            <p:cNvSpPr/>
            <p:nvPr/>
          </p:nvSpPr>
          <p:spPr>
            <a:xfrm>
              <a:off x="4562265" y="2145670"/>
              <a:ext cx="82699" cy="1108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0" name="object 28">
              <a:extLst>
                <a:ext uri="{FF2B5EF4-FFF2-40B4-BE49-F238E27FC236}">
                  <a16:creationId xmlns:a16="http://schemas.microsoft.com/office/drawing/2014/main" id="{51533CD6-57FA-4009-A819-A2A716DB8B69}"/>
                </a:ext>
              </a:extLst>
            </p:cNvPr>
            <p:cNvSpPr/>
            <p:nvPr/>
          </p:nvSpPr>
          <p:spPr>
            <a:xfrm>
              <a:off x="4354441" y="27949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9"/>
                  </a:move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77" y="3994"/>
                  </a:lnTo>
                  <a:lnTo>
                    <a:pt x="284715" y="15678"/>
                  </a:lnTo>
                  <a:lnTo>
                    <a:pt x="320157" y="34604"/>
                  </a:lnTo>
                  <a:lnTo>
                    <a:pt x="351524" y="60324"/>
                  </a:lnTo>
                  <a:lnTo>
                    <a:pt x="377244" y="91677"/>
                  </a:lnTo>
                  <a:lnTo>
                    <a:pt x="396171" y="127115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1" name="object 29">
              <a:extLst>
                <a:ext uri="{FF2B5EF4-FFF2-40B4-BE49-F238E27FC236}">
                  <a16:creationId xmlns:a16="http://schemas.microsoft.com/office/drawing/2014/main" id="{8B8947F5-E414-44C9-9DAF-E2025326DC9C}"/>
                </a:ext>
              </a:extLst>
            </p:cNvPr>
            <p:cNvSpPr/>
            <p:nvPr/>
          </p:nvSpPr>
          <p:spPr>
            <a:xfrm>
              <a:off x="4354441" y="27949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77" y="3994"/>
                  </a:lnTo>
                  <a:lnTo>
                    <a:pt x="284715" y="15678"/>
                  </a:lnTo>
                  <a:lnTo>
                    <a:pt x="320157" y="34604"/>
                  </a:lnTo>
                  <a:lnTo>
                    <a:pt x="351524" y="60324"/>
                  </a:lnTo>
                  <a:lnTo>
                    <a:pt x="377244" y="91677"/>
                  </a:lnTo>
                  <a:lnTo>
                    <a:pt x="396171" y="127115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2" name="object 30">
              <a:extLst>
                <a:ext uri="{FF2B5EF4-FFF2-40B4-BE49-F238E27FC236}">
                  <a16:creationId xmlns:a16="http://schemas.microsoft.com/office/drawing/2014/main" id="{509132AE-76CF-4020-8DC7-510CC67D99CB}"/>
                </a:ext>
              </a:extLst>
            </p:cNvPr>
            <p:cNvSpPr/>
            <p:nvPr/>
          </p:nvSpPr>
          <p:spPr>
            <a:xfrm>
              <a:off x="4519440" y="2595269"/>
              <a:ext cx="81999" cy="181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3" name="object 31">
              <a:extLst>
                <a:ext uri="{FF2B5EF4-FFF2-40B4-BE49-F238E27FC236}">
                  <a16:creationId xmlns:a16="http://schemas.microsoft.com/office/drawing/2014/main" id="{BBC42DAE-4526-44A2-B740-F30E663C3D55}"/>
                </a:ext>
              </a:extLst>
            </p:cNvPr>
            <p:cNvSpPr/>
            <p:nvPr/>
          </p:nvSpPr>
          <p:spPr>
            <a:xfrm>
              <a:off x="4399041" y="3406718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24"/>
                  </a:moveTo>
                  <a:lnTo>
                    <a:pt x="0" y="322724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2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4" name="object 32">
              <a:extLst>
                <a:ext uri="{FF2B5EF4-FFF2-40B4-BE49-F238E27FC236}">
                  <a16:creationId xmlns:a16="http://schemas.microsoft.com/office/drawing/2014/main" id="{21A23DC7-2D2E-45BE-8C6E-244A50DCC3FF}"/>
                </a:ext>
              </a:extLst>
            </p:cNvPr>
            <p:cNvSpPr/>
            <p:nvPr/>
          </p:nvSpPr>
          <p:spPr>
            <a:xfrm>
              <a:off x="4399041" y="3406718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24"/>
                  </a:lnTo>
                  <a:lnTo>
                    <a:pt x="0" y="3227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5" name="object 33">
              <a:extLst>
                <a:ext uri="{FF2B5EF4-FFF2-40B4-BE49-F238E27FC236}">
                  <a16:creationId xmlns:a16="http://schemas.microsoft.com/office/drawing/2014/main" id="{9B736567-97DF-4E2D-A23F-C85B21F85A9E}"/>
                </a:ext>
              </a:extLst>
            </p:cNvPr>
            <p:cNvSpPr/>
            <p:nvPr/>
          </p:nvSpPr>
          <p:spPr>
            <a:xfrm>
              <a:off x="4519365" y="3206843"/>
              <a:ext cx="81974" cy="1815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6" name="object 34">
              <a:extLst>
                <a:ext uri="{FF2B5EF4-FFF2-40B4-BE49-F238E27FC236}">
                  <a16:creationId xmlns:a16="http://schemas.microsoft.com/office/drawing/2014/main" id="{937A768C-8D05-45B4-AC6F-5FEC054C2965}"/>
                </a:ext>
              </a:extLst>
            </p:cNvPr>
            <p:cNvSpPr/>
            <p:nvPr/>
          </p:nvSpPr>
          <p:spPr>
            <a:xfrm>
              <a:off x="4354491" y="3929217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9"/>
                  </a:move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3"/>
                  </a:lnTo>
                  <a:lnTo>
                    <a:pt x="351549" y="60299"/>
                  </a:lnTo>
                  <a:lnTo>
                    <a:pt x="377255" y="91667"/>
                  </a:lnTo>
                  <a:lnTo>
                    <a:pt x="396174" y="127112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7" name="object 35">
              <a:extLst>
                <a:ext uri="{FF2B5EF4-FFF2-40B4-BE49-F238E27FC236}">
                  <a16:creationId xmlns:a16="http://schemas.microsoft.com/office/drawing/2014/main" id="{76D70EC9-5976-42D5-89E9-028298749602}"/>
                </a:ext>
              </a:extLst>
            </p:cNvPr>
            <p:cNvSpPr/>
            <p:nvPr/>
          </p:nvSpPr>
          <p:spPr>
            <a:xfrm>
              <a:off x="4354491" y="3929217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3"/>
                  </a:lnTo>
                  <a:lnTo>
                    <a:pt x="351549" y="60299"/>
                  </a:lnTo>
                  <a:lnTo>
                    <a:pt x="377255" y="91667"/>
                  </a:lnTo>
                  <a:lnTo>
                    <a:pt x="396174" y="127112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08" name="object 36">
            <a:extLst>
              <a:ext uri="{FF2B5EF4-FFF2-40B4-BE49-F238E27FC236}">
                <a16:creationId xmlns:a16="http://schemas.microsoft.com/office/drawing/2014/main" id="{CF53DBB7-58EA-477B-8669-EAA02CAF5C8A}"/>
              </a:ext>
            </a:extLst>
          </p:cNvPr>
          <p:cNvSpPr txBox="1"/>
          <p:nvPr/>
        </p:nvSpPr>
        <p:spPr>
          <a:xfrm>
            <a:off x="4430969" y="2651126"/>
            <a:ext cx="213995" cy="172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890">
              <a:lnSpc>
                <a:spcPct val="155100"/>
              </a:lnSpc>
              <a:spcBef>
                <a:spcPts val="9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  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109" name="object 37">
            <a:extLst>
              <a:ext uri="{FF2B5EF4-FFF2-40B4-BE49-F238E27FC236}">
                <a16:creationId xmlns:a16="http://schemas.microsoft.com/office/drawing/2014/main" id="{B0FBF388-2161-4E07-8047-8F108E88C113}"/>
              </a:ext>
            </a:extLst>
          </p:cNvPr>
          <p:cNvSpPr/>
          <p:nvPr/>
        </p:nvSpPr>
        <p:spPr>
          <a:xfrm>
            <a:off x="4519416" y="3729442"/>
            <a:ext cx="81999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pic>
        <p:nvPicPr>
          <p:cNvPr id="1025" name="Picture 1" descr="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잉크 그리기&#10;">
            <a:extLst>
              <a:ext uri="{FF2B5EF4-FFF2-40B4-BE49-F238E27FC236}">
                <a16:creationId xmlns:a16="http://schemas.microsoft.com/office/drawing/2014/main" id="{CAADCD58-CF3B-4F31-946C-007596B80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66981"/>
            <a:ext cx="1641391" cy="128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402999" y="1307697"/>
            <a:ext cx="2785494" cy="3209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grpSp>
        <p:nvGrpSpPr>
          <p:cNvPr id="41" name="object 3">
            <a:extLst>
              <a:ext uri="{FF2B5EF4-FFF2-40B4-BE49-F238E27FC236}">
                <a16:creationId xmlns:a16="http://schemas.microsoft.com/office/drawing/2014/main" id="{C5A49FFD-5BF1-4BF0-A4DA-5E48C5D42299}"/>
              </a:ext>
            </a:extLst>
          </p:cNvPr>
          <p:cNvGrpSpPr/>
          <p:nvPr/>
        </p:nvGrpSpPr>
        <p:grpSpPr>
          <a:xfrm>
            <a:off x="3511780" y="936685"/>
            <a:ext cx="1664970" cy="421640"/>
            <a:chOff x="3511780" y="936685"/>
            <a:chExt cx="1664970" cy="421640"/>
          </a:xfrm>
        </p:grpSpPr>
        <p:sp>
          <p:nvSpPr>
            <p:cNvPr id="42" name="object 4">
              <a:extLst>
                <a:ext uri="{FF2B5EF4-FFF2-40B4-BE49-F238E27FC236}">
                  <a16:creationId xmlns:a16="http://schemas.microsoft.com/office/drawing/2014/main" id="{C0BDF8AA-D8AA-4755-838F-5F47F924E166}"/>
                </a:ext>
              </a:extLst>
            </p:cNvPr>
            <p:cNvSpPr/>
            <p:nvPr/>
          </p:nvSpPr>
          <p:spPr>
            <a:xfrm>
              <a:off x="3516543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66" y="91676"/>
                  </a:lnTo>
                  <a:lnTo>
                    <a:pt x="396183" y="127120"/>
                  </a:lnTo>
                  <a:lnTo>
                    <a:pt x="407858" y="165561"/>
                  </a:lnTo>
                  <a:lnTo>
                    <a:pt x="411849" y="205922"/>
                  </a:lnTo>
                  <a:lnTo>
                    <a:pt x="406411" y="253138"/>
                  </a:lnTo>
                  <a:lnTo>
                    <a:pt x="390922" y="296482"/>
                  </a:lnTo>
                  <a:lnTo>
                    <a:pt x="366616" y="334717"/>
                  </a:lnTo>
                  <a:lnTo>
                    <a:pt x="334728" y="366607"/>
                  </a:lnTo>
                  <a:lnTo>
                    <a:pt x="296494" y="390916"/>
                  </a:lnTo>
                  <a:lnTo>
                    <a:pt x="253147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3" name="object 5">
              <a:extLst>
                <a:ext uri="{FF2B5EF4-FFF2-40B4-BE49-F238E27FC236}">
                  <a16:creationId xmlns:a16="http://schemas.microsoft.com/office/drawing/2014/main" id="{4ED88E61-5A01-48D5-B8A0-1C85F4B1B16C}"/>
                </a:ext>
              </a:extLst>
            </p:cNvPr>
            <p:cNvSpPr/>
            <p:nvPr/>
          </p:nvSpPr>
          <p:spPr>
            <a:xfrm>
              <a:off x="3516543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66" y="91676"/>
                  </a:lnTo>
                  <a:lnTo>
                    <a:pt x="396183" y="127120"/>
                  </a:lnTo>
                  <a:lnTo>
                    <a:pt x="407858" y="165561"/>
                  </a:lnTo>
                  <a:lnTo>
                    <a:pt x="411849" y="205922"/>
                  </a:lnTo>
                  <a:lnTo>
                    <a:pt x="406411" y="253138"/>
                  </a:lnTo>
                  <a:lnTo>
                    <a:pt x="390922" y="296482"/>
                  </a:lnTo>
                  <a:lnTo>
                    <a:pt x="366616" y="334717"/>
                  </a:lnTo>
                  <a:lnTo>
                    <a:pt x="334728" y="366607"/>
                  </a:lnTo>
                  <a:lnTo>
                    <a:pt x="296494" y="390916"/>
                  </a:lnTo>
                  <a:lnTo>
                    <a:pt x="253147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4" name="object 6">
              <a:extLst>
                <a:ext uri="{FF2B5EF4-FFF2-40B4-BE49-F238E27FC236}">
                  <a16:creationId xmlns:a16="http://schemas.microsoft.com/office/drawing/2014/main" id="{59ACCB34-9AA2-4A2F-8695-4D0644262655}"/>
                </a:ext>
              </a:extLst>
            </p:cNvPr>
            <p:cNvSpPr/>
            <p:nvPr/>
          </p:nvSpPr>
          <p:spPr>
            <a:xfrm>
              <a:off x="4138066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5" name="object 7">
              <a:extLst>
                <a:ext uri="{FF2B5EF4-FFF2-40B4-BE49-F238E27FC236}">
                  <a16:creationId xmlns:a16="http://schemas.microsoft.com/office/drawing/2014/main" id="{61F92A5D-6956-4FAD-9674-8A6AE5FDA8EE}"/>
                </a:ext>
              </a:extLst>
            </p:cNvPr>
            <p:cNvSpPr/>
            <p:nvPr/>
          </p:nvSpPr>
          <p:spPr>
            <a:xfrm>
              <a:off x="4138066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B37E3B11-8034-4C18-A5C4-B4FEE44B3A38}"/>
                </a:ext>
              </a:extLst>
            </p:cNvPr>
            <p:cNvSpPr/>
            <p:nvPr/>
          </p:nvSpPr>
          <p:spPr>
            <a:xfrm>
              <a:off x="4759590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4D16FEA2-E862-48DB-B538-D377FBC7B4FA}"/>
                </a:ext>
              </a:extLst>
            </p:cNvPr>
            <p:cNvSpPr/>
            <p:nvPr/>
          </p:nvSpPr>
          <p:spPr>
            <a:xfrm>
              <a:off x="4759590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8" name="object 10">
            <a:extLst>
              <a:ext uri="{FF2B5EF4-FFF2-40B4-BE49-F238E27FC236}">
                <a16:creationId xmlns:a16="http://schemas.microsoft.com/office/drawing/2014/main" id="{1B04B465-EFB2-4F4C-8F81-2E3F698261B4}"/>
              </a:ext>
            </a:extLst>
          </p:cNvPr>
          <p:cNvSpPr txBox="1"/>
          <p:nvPr/>
        </p:nvSpPr>
        <p:spPr>
          <a:xfrm>
            <a:off x="3633578" y="941503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49" name="object 11">
            <a:extLst>
              <a:ext uri="{FF2B5EF4-FFF2-40B4-BE49-F238E27FC236}">
                <a16:creationId xmlns:a16="http://schemas.microsoft.com/office/drawing/2014/main" id="{95612223-ABD7-46E5-A8E0-9E09F987B389}"/>
              </a:ext>
            </a:extLst>
          </p:cNvPr>
          <p:cNvGrpSpPr/>
          <p:nvPr/>
        </p:nvGrpSpPr>
        <p:grpSpPr>
          <a:xfrm>
            <a:off x="3712942" y="1343769"/>
            <a:ext cx="640715" cy="1033780"/>
            <a:chOff x="3712942" y="1343769"/>
            <a:chExt cx="640715" cy="1033780"/>
          </a:xfrm>
        </p:grpSpPr>
        <p:sp>
          <p:nvSpPr>
            <p:cNvPr id="50" name="object 12">
              <a:extLst>
                <a:ext uri="{FF2B5EF4-FFF2-40B4-BE49-F238E27FC236}">
                  <a16:creationId xmlns:a16="http://schemas.microsoft.com/office/drawing/2014/main" id="{736F6421-3C5D-4271-BD09-7A6EC5FB76C5}"/>
                </a:ext>
              </a:extLst>
            </p:cNvPr>
            <p:cNvSpPr/>
            <p:nvPr/>
          </p:nvSpPr>
          <p:spPr>
            <a:xfrm>
              <a:off x="3873667" y="1469022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1" name="object 13">
              <a:extLst>
                <a:ext uri="{FF2B5EF4-FFF2-40B4-BE49-F238E27FC236}">
                  <a16:creationId xmlns:a16="http://schemas.microsoft.com/office/drawing/2014/main" id="{C78EF3B3-979C-46B1-AC04-77120AF033D2}"/>
                </a:ext>
              </a:extLst>
            </p:cNvPr>
            <p:cNvSpPr/>
            <p:nvPr/>
          </p:nvSpPr>
          <p:spPr>
            <a:xfrm>
              <a:off x="3873667" y="1469022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2" name="object 14">
              <a:extLst>
                <a:ext uri="{FF2B5EF4-FFF2-40B4-BE49-F238E27FC236}">
                  <a16:creationId xmlns:a16="http://schemas.microsoft.com/office/drawing/2014/main" id="{498234C9-8B43-4EC4-AFF4-7F1B0F1FA3E7}"/>
                </a:ext>
              </a:extLst>
            </p:cNvPr>
            <p:cNvSpPr/>
            <p:nvPr/>
          </p:nvSpPr>
          <p:spPr>
            <a:xfrm>
              <a:off x="3712942" y="1343769"/>
              <a:ext cx="305474" cy="1252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3" name="object 15">
              <a:extLst>
                <a:ext uri="{FF2B5EF4-FFF2-40B4-BE49-F238E27FC236}">
                  <a16:creationId xmlns:a16="http://schemas.microsoft.com/office/drawing/2014/main" id="{33552933-9358-4782-A7E3-772536E306D0}"/>
                </a:ext>
              </a:extLst>
            </p:cNvPr>
            <p:cNvSpPr/>
            <p:nvPr/>
          </p:nvSpPr>
          <p:spPr>
            <a:xfrm>
              <a:off x="4051591" y="1343769"/>
              <a:ext cx="301924" cy="1251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4" name="object 16">
              <a:extLst>
                <a:ext uri="{FF2B5EF4-FFF2-40B4-BE49-F238E27FC236}">
                  <a16:creationId xmlns:a16="http://schemas.microsoft.com/office/drawing/2014/main" id="{71A4B8D3-7073-4699-83D9-47D9D3037DC0}"/>
                </a:ext>
              </a:extLst>
            </p:cNvPr>
            <p:cNvSpPr/>
            <p:nvPr/>
          </p:nvSpPr>
          <p:spPr>
            <a:xfrm>
              <a:off x="3829042" y="1960553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1" y="115363"/>
                  </a:lnTo>
                  <a:lnTo>
                    <a:pt x="45240" y="77128"/>
                  </a:lnTo>
                  <a:lnTo>
                    <a:pt x="77131" y="45239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3" y="15675"/>
                  </a:lnTo>
                  <a:lnTo>
                    <a:pt x="320171" y="34598"/>
                  </a:lnTo>
                  <a:lnTo>
                    <a:pt x="351524" y="60314"/>
                  </a:lnTo>
                  <a:lnTo>
                    <a:pt x="377244" y="91677"/>
                  </a:lnTo>
                  <a:lnTo>
                    <a:pt x="396171" y="127120"/>
                  </a:lnTo>
                  <a:lnTo>
                    <a:pt x="407855" y="165562"/>
                  </a:lnTo>
                  <a:lnTo>
                    <a:pt x="411849" y="205924"/>
                  </a:lnTo>
                  <a:lnTo>
                    <a:pt x="406410" y="253140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5" name="object 17">
              <a:extLst>
                <a:ext uri="{FF2B5EF4-FFF2-40B4-BE49-F238E27FC236}">
                  <a16:creationId xmlns:a16="http://schemas.microsoft.com/office/drawing/2014/main" id="{A5486A1B-A096-4D37-9504-52A6AEDA7CE9}"/>
                </a:ext>
              </a:extLst>
            </p:cNvPr>
            <p:cNvSpPr/>
            <p:nvPr/>
          </p:nvSpPr>
          <p:spPr>
            <a:xfrm>
              <a:off x="3829042" y="1960553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1" y="115363"/>
                  </a:lnTo>
                  <a:lnTo>
                    <a:pt x="45240" y="77128"/>
                  </a:lnTo>
                  <a:lnTo>
                    <a:pt x="77131" y="45239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3" y="15675"/>
                  </a:lnTo>
                  <a:lnTo>
                    <a:pt x="320171" y="34598"/>
                  </a:lnTo>
                  <a:lnTo>
                    <a:pt x="351524" y="60314"/>
                  </a:lnTo>
                  <a:lnTo>
                    <a:pt x="377244" y="91677"/>
                  </a:lnTo>
                  <a:lnTo>
                    <a:pt x="396171" y="127120"/>
                  </a:lnTo>
                  <a:lnTo>
                    <a:pt x="407855" y="165562"/>
                  </a:lnTo>
                  <a:lnTo>
                    <a:pt x="411849" y="205924"/>
                  </a:lnTo>
                  <a:lnTo>
                    <a:pt x="406410" y="253140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6" name="object 18">
            <a:extLst>
              <a:ext uri="{FF2B5EF4-FFF2-40B4-BE49-F238E27FC236}">
                <a16:creationId xmlns:a16="http://schemas.microsoft.com/office/drawing/2014/main" id="{4F00AF62-76A1-4070-B6A2-900261DF11E3}"/>
              </a:ext>
            </a:extLst>
          </p:cNvPr>
          <p:cNvSpPr txBox="1"/>
          <p:nvPr/>
        </p:nvSpPr>
        <p:spPr>
          <a:xfrm>
            <a:off x="3937531" y="1353294"/>
            <a:ext cx="194945" cy="103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466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  a</a:t>
            </a:r>
          </a:p>
        </p:txBody>
      </p:sp>
      <p:grpSp>
        <p:nvGrpSpPr>
          <p:cNvPr id="57" name="object 19">
            <a:extLst>
              <a:ext uri="{FF2B5EF4-FFF2-40B4-BE49-F238E27FC236}">
                <a16:creationId xmlns:a16="http://schemas.microsoft.com/office/drawing/2014/main" id="{128FC630-41C1-4371-87BE-A798DF5B80F1}"/>
              </a:ext>
            </a:extLst>
          </p:cNvPr>
          <p:cNvGrpSpPr/>
          <p:nvPr/>
        </p:nvGrpSpPr>
        <p:grpSpPr>
          <a:xfrm>
            <a:off x="3994067" y="1791758"/>
            <a:ext cx="732790" cy="808355"/>
            <a:chOff x="3994067" y="1791758"/>
            <a:chExt cx="732790" cy="808355"/>
          </a:xfrm>
        </p:grpSpPr>
        <p:sp>
          <p:nvSpPr>
            <p:cNvPr id="58" name="object 20">
              <a:extLst>
                <a:ext uri="{FF2B5EF4-FFF2-40B4-BE49-F238E27FC236}">
                  <a16:creationId xmlns:a16="http://schemas.microsoft.com/office/drawing/2014/main" id="{D7D4B8A7-3AAF-4CB2-AEE7-2DFBEDF44B82}"/>
                </a:ext>
              </a:extLst>
            </p:cNvPr>
            <p:cNvSpPr/>
            <p:nvPr/>
          </p:nvSpPr>
          <p:spPr>
            <a:xfrm>
              <a:off x="3994067" y="1791758"/>
              <a:ext cx="81974" cy="1504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9" name="object 21">
              <a:extLst>
                <a:ext uri="{FF2B5EF4-FFF2-40B4-BE49-F238E27FC236}">
                  <a16:creationId xmlns:a16="http://schemas.microsoft.com/office/drawing/2014/main" id="{F42B4456-3341-48C3-A067-EE288405659C}"/>
                </a:ext>
              </a:extLst>
            </p:cNvPr>
            <p:cNvSpPr/>
            <p:nvPr/>
          </p:nvSpPr>
          <p:spPr>
            <a:xfrm>
              <a:off x="4399066" y="2272537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31"/>
                  </a:moveTo>
                  <a:lnTo>
                    <a:pt x="0" y="322731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3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0" name="object 22">
              <a:extLst>
                <a:ext uri="{FF2B5EF4-FFF2-40B4-BE49-F238E27FC236}">
                  <a16:creationId xmlns:a16="http://schemas.microsoft.com/office/drawing/2014/main" id="{C9F594F2-5E2B-430D-BF28-8F4E7458A5B7}"/>
                </a:ext>
              </a:extLst>
            </p:cNvPr>
            <p:cNvSpPr/>
            <p:nvPr/>
          </p:nvSpPr>
          <p:spPr>
            <a:xfrm>
              <a:off x="4399066" y="2272537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31"/>
                  </a:lnTo>
                  <a:lnTo>
                    <a:pt x="0" y="32273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1" name="object 23">
            <a:extLst>
              <a:ext uri="{FF2B5EF4-FFF2-40B4-BE49-F238E27FC236}">
                <a16:creationId xmlns:a16="http://schemas.microsoft.com/office/drawing/2014/main" id="{EB5F9332-4DB6-4AD3-A7B6-280BACCFFC5B}"/>
              </a:ext>
            </a:extLst>
          </p:cNvPr>
          <p:cNvSpPr txBox="1"/>
          <p:nvPr/>
        </p:nvSpPr>
        <p:spPr>
          <a:xfrm>
            <a:off x="4399065" y="2272537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62" name="object 24">
            <a:extLst>
              <a:ext uri="{FF2B5EF4-FFF2-40B4-BE49-F238E27FC236}">
                <a16:creationId xmlns:a16="http://schemas.microsoft.com/office/drawing/2014/main" id="{6C4E65D8-395B-4FB1-886C-85135DC63718}"/>
              </a:ext>
            </a:extLst>
          </p:cNvPr>
          <p:cNvGrpSpPr/>
          <p:nvPr/>
        </p:nvGrpSpPr>
        <p:grpSpPr>
          <a:xfrm>
            <a:off x="4171041" y="1343769"/>
            <a:ext cx="804545" cy="3002280"/>
            <a:chOff x="4171041" y="1343769"/>
            <a:chExt cx="804545" cy="3002280"/>
          </a:xfrm>
        </p:grpSpPr>
        <p:sp>
          <p:nvSpPr>
            <p:cNvPr id="63" name="object 25">
              <a:extLst>
                <a:ext uri="{FF2B5EF4-FFF2-40B4-BE49-F238E27FC236}">
                  <a16:creationId xmlns:a16="http://schemas.microsoft.com/office/drawing/2014/main" id="{A2C07811-5B5F-408F-A489-80AE34604B71}"/>
                </a:ext>
              </a:extLst>
            </p:cNvPr>
            <p:cNvSpPr/>
            <p:nvPr/>
          </p:nvSpPr>
          <p:spPr>
            <a:xfrm>
              <a:off x="4171041" y="2302562"/>
              <a:ext cx="213049" cy="12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4" name="object 26">
              <a:extLst>
                <a:ext uri="{FF2B5EF4-FFF2-40B4-BE49-F238E27FC236}">
                  <a16:creationId xmlns:a16="http://schemas.microsoft.com/office/drawing/2014/main" id="{348414C7-2DD1-45B3-A31B-8E2E5053E99B}"/>
                </a:ext>
              </a:extLst>
            </p:cNvPr>
            <p:cNvSpPr/>
            <p:nvPr/>
          </p:nvSpPr>
          <p:spPr>
            <a:xfrm>
              <a:off x="4606640" y="1353294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4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5" name="object 27">
              <a:extLst>
                <a:ext uri="{FF2B5EF4-FFF2-40B4-BE49-F238E27FC236}">
                  <a16:creationId xmlns:a16="http://schemas.microsoft.com/office/drawing/2014/main" id="{2791696B-F055-44D8-BB6B-73C1F1923053}"/>
                </a:ext>
              </a:extLst>
            </p:cNvPr>
            <p:cNvSpPr/>
            <p:nvPr/>
          </p:nvSpPr>
          <p:spPr>
            <a:xfrm>
              <a:off x="4562265" y="2145670"/>
              <a:ext cx="82699" cy="1108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6" name="object 28">
              <a:extLst>
                <a:ext uri="{FF2B5EF4-FFF2-40B4-BE49-F238E27FC236}">
                  <a16:creationId xmlns:a16="http://schemas.microsoft.com/office/drawing/2014/main" id="{C8C82AB3-260D-4464-9DA3-1DBA42C88FEB}"/>
                </a:ext>
              </a:extLst>
            </p:cNvPr>
            <p:cNvSpPr/>
            <p:nvPr/>
          </p:nvSpPr>
          <p:spPr>
            <a:xfrm>
              <a:off x="4354441" y="27949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9"/>
                  </a:move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77" y="3994"/>
                  </a:lnTo>
                  <a:lnTo>
                    <a:pt x="284715" y="15678"/>
                  </a:lnTo>
                  <a:lnTo>
                    <a:pt x="320157" y="34604"/>
                  </a:lnTo>
                  <a:lnTo>
                    <a:pt x="351524" y="60324"/>
                  </a:lnTo>
                  <a:lnTo>
                    <a:pt x="377244" y="91677"/>
                  </a:lnTo>
                  <a:lnTo>
                    <a:pt x="396171" y="127115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7" name="object 29">
              <a:extLst>
                <a:ext uri="{FF2B5EF4-FFF2-40B4-BE49-F238E27FC236}">
                  <a16:creationId xmlns:a16="http://schemas.microsoft.com/office/drawing/2014/main" id="{47C3609B-76ED-4141-9E50-B9059BB97FE8}"/>
                </a:ext>
              </a:extLst>
            </p:cNvPr>
            <p:cNvSpPr/>
            <p:nvPr/>
          </p:nvSpPr>
          <p:spPr>
            <a:xfrm>
              <a:off x="4354441" y="27949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77" y="3994"/>
                  </a:lnTo>
                  <a:lnTo>
                    <a:pt x="284715" y="15678"/>
                  </a:lnTo>
                  <a:lnTo>
                    <a:pt x="320157" y="34604"/>
                  </a:lnTo>
                  <a:lnTo>
                    <a:pt x="351524" y="60324"/>
                  </a:lnTo>
                  <a:lnTo>
                    <a:pt x="377244" y="91677"/>
                  </a:lnTo>
                  <a:lnTo>
                    <a:pt x="396171" y="127115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8" name="object 30">
              <a:extLst>
                <a:ext uri="{FF2B5EF4-FFF2-40B4-BE49-F238E27FC236}">
                  <a16:creationId xmlns:a16="http://schemas.microsoft.com/office/drawing/2014/main" id="{3D95A18B-778C-4CFD-81E1-0A6FC6C65C5A}"/>
                </a:ext>
              </a:extLst>
            </p:cNvPr>
            <p:cNvSpPr/>
            <p:nvPr/>
          </p:nvSpPr>
          <p:spPr>
            <a:xfrm>
              <a:off x="4519440" y="2595269"/>
              <a:ext cx="81999" cy="181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9" name="object 31">
              <a:extLst>
                <a:ext uri="{FF2B5EF4-FFF2-40B4-BE49-F238E27FC236}">
                  <a16:creationId xmlns:a16="http://schemas.microsoft.com/office/drawing/2014/main" id="{5A67F4D8-E6AA-45A7-99C9-855313850A71}"/>
                </a:ext>
              </a:extLst>
            </p:cNvPr>
            <p:cNvSpPr/>
            <p:nvPr/>
          </p:nvSpPr>
          <p:spPr>
            <a:xfrm>
              <a:off x="4399041" y="3406718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24"/>
                  </a:moveTo>
                  <a:lnTo>
                    <a:pt x="0" y="322724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2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0" name="object 32">
              <a:extLst>
                <a:ext uri="{FF2B5EF4-FFF2-40B4-BE49-F238E27FC236}">
                  <a16:creationId xmlns:a16="http://schemas.microsoft.com/office/drawing/2014/main" id="{E47AE612-4B3C-4390-8920-2A9EB50EEEA4}"/>
                </a:ext>
              </a:extLst>
            </p:cNvPr>
            <p:cNvSpPr/>
            <p:nvPr/>
          </p:nvSpPr>
          <p:spPr>
            <a:xfrm>
              <a:off x="4399041" y="3406718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24"/>
                  </a:lnTo>
                  <a:lnTo>
                    <a:pt x="0" y="3227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1" name="object 33">
              <a:extLst>
                <a:ext uri="{FF2B5EF4-FFF2-40B4-BE49-F238E27FC236}">
                  <a16:creationId xmlns:a16="http://schemas.microsoft.com/office/drawing/2014/main" id="{7D5ACC16-604D-411B-88E6-9B8D4EF4B300}"/>
                </a:ext>
              </a:extLst>
            </p:cNvPr>
            <p:cNvSpPr/>
            <p:nvPr/>
          </p:nvSpPr>
          <p:spPr>
            <a:xfrm>
              <a:off x="4519365" y="3206843"/>
              <a:ext cx="81974" cy="1815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0C6A8EF7-4ADD-4944-8984-24828E41949F}"/>
                </a:ext>
              </a:extLst>
            </p:cNvPr>
            <p:cNvSpPr/>
            <p:nvPr/>
          </p:nvSpPr>
          <p:spPr>
            <a:xfrm>
              <a:off x="4354491" y="3929217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9"/>
                  </a:move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3"/>
                  </a:lnTo>
                  <a:lnTo>
                    <a:pt x="351549" y="60299"/>
                  </a:lnTo>
                  <a:lnTo>
                    <a:pt x="377255" y="91667"/>
                  </a:lnTo>
                  <a:lnTo>
                    <a:pt x="396174" y="127112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3" name="object 35">
              <a:extLst>
                <a:ext uri="{FF2B5EF4-FFF2-40B4-BE49-F238E27FC236}">
                  <a16:creationId xmlns:a16="http://schemas.microsoft.com/office/drawing/2014/main" id="{2A6FE71A-8641-477D-8E6A-70E8CCE566CE}"/>
                </a:ext>
              </a:extLst>
            </p:cNvPr>
            <p:cNvSpPr/>
            <p:nvPr/>
          </p:nvSpPr>
          <p:spPr>
            <a:xfrm>
              <a:off x="4354491" y="3929217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3"/>
                  </a:lnTo>
                  <a:lnTo>
                    <a:pt x="351549" y="60299"/>
                  </a:lnTo>
                  <a:lnTo>
                    <a:pt x="377255" y="91667"/>
                  </a:lnTo>
                  <a:lnTo>
                    <a:pt x="396174" y="127112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4" name="object 36">
            <a:extLst>
              <a:ext uri="{FF2B5EF4-FFF2-40B4-BE49-F238E27FC236}">
                <a16:creationId xmlns:a16="http://schemas.microsoft.com/office/drawing/2014/main" id="{946FD11A-551E-4B90-9644-8FBFF3830FB1}"/>
              </a:ext>
            </a:extLst>
          </p:cNvPr>
          <p:cNvSpPr txBox="1"/>
          <p:nvPr/>
        </p:nvSpPr>
        <p:spPr>
          <a:xfrm>
            <a:off x="4430969" y="2651126"/>
            <a:ext cx="213995" cy="172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890">
              <a:lnSpc>
                <a:spcPct val="155100"/>
              </a:lnSpc>
              <a:spcBef>
                <a:spcPts val="9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  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75" name="object 37">
            <a:extLst>
              <a:ext uri="{FF2B5EF4-FFF2-40B4-BE49-F238E27FC236}">
                <a16:creationId xmlns:a16="http://schemas.microsoft.com/office/drawing/2014/main" id="{C8C157F0-AF2B-4BD3-A914-1746E679ABD0}"/>
              </a:ext>
            </a:extLst>
          </p:cNvPr>
          <p:cNvSpPr/>
          <p:nvPr/>
        </p:nvSpPr>
        <p:spPr>
          <a:xfrm>
            <a:off x="4519416" y="3729442"/>
            <a:ext cx="81999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78" name="object 2">
            <a:extLst>
              <a:ext uri="{FF2B5EF4-FFF2-40B4-BE49-F238E27FC236}">
                <a16:creationId xmlns:a16="http://schemas.microsoft.com/office/drawing/2014/main" id="{B377B2BE-1088-492C-BAFE-D8C7004B5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586" y="270825"/>
            <a:ext cx="45686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sp>
        <p:nvSpPr>
          <p:cNvPr id="79" name="object 39">
            <a:extLst>
              <a:ext uri="{FF2B5EF4-FFF2-40B4-BE49-F238E27FC236}">
                <a16:creationId xmlns:a16="http://schemas.microsoft.com/office/drawing/2014/main" id="{3178515E-0A7B-4BD9-B8DB-461950037087}"/>
              </a:ext>
            </a:extLst>
          </p:cNvPr>
          <p:cNvSpPr txBox="1"/>
          <p:nvPr/>
        </p:nvSpPr>
        <p:spPr>
          <a:xfrm>
            <a:off x="1300322" y="835956"/>
            <a:ext cx="1421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Numpy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05E86A9D-2CDD-441F-8D0B-786EB0A7CB88}"/>
                  </a:ext>
                </a:extLst>
              </p14:cNvPr>
              <p14:cNvContentPartPr/>
              <p14:nvPr/>
            </p14:nvContentPartPr>
            <p14:xfrm>
              <a:off x="254520" y="3466080"/>
              <a:ext cx="202320" cy="95400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05E86A9D-2CDD-441F-8D0B-786EB0A7CB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5160" y="3456720"/>
                <a:ext cx="221040" cy="972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402999" y="1307697"/>
            <a:ext cx="2785494" cy="3209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15024" y="2218993"/>
            <a:ext cx="14992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Problems</a:t>
            </a:r>
            <a:r>
              <a:rPr sz="24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: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25855" y="2607392"/>
            <a:ext cx="3865745" cy="725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lang="en-US" sz="1600" spc="-5" dirty="0" err="1">
                <a:solidFill>
                  <a:srgbClr val="FF0000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Numpy</a:t>
            </a:r>
            <a:r>
              <a:rPr lang="ko-KR" altLang="en-US" sz="1600" spc="-5" dirty="0">
                <a:solidFill>
                  <a:srgbClr val="FF0000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는 </a:t>
            </a:r>
            <a:r>
              <a:rPr lang="en-US" altLang="ko-KR" sz="1600" spc="-5" dirty="0">
                <a:solidFill>
                  <a:srgbClr val="FF0000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GPU</a:t>
            </a:r>
            <a:r>
              <a:rPr lang="ko-KR" altLang="en-US" sz="1600" spc="-5" dirty="0">
                <a:solidFill>
                  <a:srgbClr val="FF0000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 돌아가지 않는다</a:t>
            </a:r>
            <a:r>
              <a:rPr lang="en-US" altLang="ko-KR" sz="1600" spc="-5" dirty="0">
                <a:solidFill>
                  <a:srgbClr val="FF0000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342265" marR="5080" indent="-330200">
              <a:lnSpc>
                <a:spcPts val="2850"/>
              </a:lnSpc>
              <a:spcBef>
                <a:spcPts val="105"/>
              </a:spcBef>
              <a:buChar char="-"/>
              <a:tabLst>
                <a:tab pos="342265" algn="l"/>
                <a:tab pos="342900" algn="l"/>
              </a:tabLst>
            </a:pPr>
            <a:r>
              <a:rPr lang="en-US" sz="1600" spc="-5" dirty="0">
                <a:solidFill>
                  <a:srgbClr val="FF0000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</a:t>
            </a:r>
            <a:r>
              <a:rPr lang="ko-KR" altLang="en-US" sz="1600" spc="-5" dirty="0">
                <a:solidFill>
                  <a:srgbClr val="FF0000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그때그때 </a:t>
            </a:r>
            <a:r>
              <a:rPr lang="ko-KR" altLang="en-US" sz="1600" spc="-5" dirty="0" err="1">
                <a:solidFill>
                  <a:srgbClr val="FF0000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계산해줘야한다</a:t>
            </a:r>
            <a:r>
              <a:rPr lang="en-US" altLang="ko-KR" sz="1600" spc="-5" dirty="0">
                <a:solidFill>
                  <a:srgbClr val="FF0000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49" name="object 3">
            <a:extLst>
              <a:ext uri="{FF2B5EF4-FFF2-40B4-BE49-F238E27FC236}">
                <a16:creationId xmlns:a16="http://schemas.microsoft.com/office/drawing/2014/main" id="{37D64627-D5E9-4455-8876-D89B4B0A0C15}"/>
              </a:ext>
            </a:extLst>
          </p:cNvPr>
          <p:cNvGrpSpPr/>
          <p:nvPr/>
        </p:nvGrpSpPr>
        <p:grpSpPr>
          <a:xfrm>
            <a:off x="3511780" y="936685"/>
            <a:ext cx="1664970" cy="421640"/>
            <a:chOff x="3511780" y="936685"/>
            <a:chExt cx="1664970" cy="421640"/>
          </a:xfrm>
        </p:grpSpPr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76FBFA00-D00A-4AA0-B54B-875BC8CC0833}"/>
                </a:ext>
              </a:extLst>
            </p:cNvPr>
            <p:cNvSpPr/>
            <p:nvPr/>
          </p:nvSpPr>
          <p:spPr>
            <a:xfrm>
              <a:off x="3516543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66" y="91676"/>
                  </a:lnTo>
                  <a:lnTo>
                    <a:pt x="396183" y="127120"/>
                  </a:lnTo>
                  <a:lnTo>
                    <a:pt x="407858" y="165561"/>
                  </a:lnTo>
                  <a:lnTo>
                    <a:pt x="411849" y="205922"/>
                  </a:lnTo>
                  <a:lnTo>
                    <a:pt x="406411" y="253138"/>
                  </a:lnTo>
                  <a:lnTo>
                    <a:pt x="390922" y="296482"/>
                  </a:lnTo>
                  <a:lnTo>
                    <a:pt x="366616" y="334717"/>
                  </a:lnTo>
                  <a:lnTo>
                    <a:pt x="334728" y="366607"/>
                  </a:lnTo>
                  <a:lnTo>
                    <a:pt x="296494" y="390916"/>
                  </a:lnTo>
                  <a:lnTo>
                    <a:pt x="253147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1" name="object 5">
              <a:extLst>
                <a:ext uri="{FF2B5EF4-FFF2-40B4-BE49-F238E27FC236}">
                  <a16:creationId xmlns:a16="http://schemas.microsoft.com/office/drawing/2014/main" id="{784BA167-E373-4DAC-A37D-F7030402CCDB}"/>
                </a:ext>
              </a:extLst>
            </p:cNvPr>
            <p:cNvSpPr/>
            <p:nvPr/>
          </p:nvSpPr>
          <p:spPr>
            <a:xfrm>
              <a:off x="3516543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66" y="91676"/>
                  </a:lnTo>
                  <a:lnTo>
                    <a:pt x="396183" y="127120"/>
                  </a:lnTo>
                  <a:lnTo>
                    <a:pt x="407858" y="165561"/>
                  </a:lnTo>
                  <a:lnTo>
                    <a:pt x="411849" y="205922"/>
                  </a:lnTo>
                  <a:lnTo>
                    <a:pt x="406411" y="253138"/>
                  </a:lnTo>
                  <a:lnTo>
                    <a:pt x="390922" y="296482"/>
                  </a:lnTo>
                  <a:lnTo>
                    <a:pt x="366616" y="334717"/>
                  </a:lnTo>
                  <a:lnTo>
                    <a:pt x="334728" y="366607"/>
                  </a:lnTo>
                  <a:lnTo>
                    <a:pt x="296494" y="390916"/>
                  </a:lnTo>
                  <a:lnTo>
                    <a:pt x="253147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2" name="object 6">
              <a:extLst>
                <a:ext uri="{FF2B5EF4-FFF2-40B4-BE49-F238E27FC236}">
                  <a16:creationId xmlns:a16="http://schemas.microsoft.com/office/drawing/2014/main" id="{5A3397CA-5B76-461A-B796-F43322E9F048}"/>
                </a:ext>
              </a:extLst>
            </p:cNvPr>
            <p:cNvSpPr/>
            <p:nvPr/>
          </p:nvSpPr>
          <p:spPr>
            <a:xfrm>
              <a:off x="4138066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3" name="object 7">
              <a:extLst>
                <a:ext uri="{FF2B5EF4-FFF2-40B4-BE49-F238E27FC236}">
                  <a16:creationId xmlns:a16="http://schemas.microsoft.com/office/drawing/2014/main" id="{C4CBCA8F-F54D-4F07-94AD-05ECCF405BF7}"/>
                </a:ext>
              </a:extLst>
            </p:cNvPr>
            <p:cNvSpPr/>
            <p:nvPr/>
          </p:nvSpPr>
          <p:spPr>
            <a:xfrm>
              <a:off x="4138066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4" name="object 8">
              <a:extLst>
                <a:ext uri="{FF2B5EF4-FFF2-40B4-BE49-F238E27FC236}">
                  <a16:creationId xmlns:a16="http://schemas.microsoft.com/office/drawing/2014/main" id="{B449B20F-B89B-457C-B7D1-8112E03AD8F2}"/>
                </a:ext>
              </a:extLst>
            </p:cNvPr>
            <p:cNvSpPr/>
            <p:nvPr/>
          </p:nvSpPr>
          <p:spPr>
            <a:xfrm>
              <a:off x="4759590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5" name="object 9">
              <a:extLst>
                <a:ext uri="{FF2B5EF4-FFF2-40B4-BE49-F238E27FC236}">
                  <a16:creationId xmlns:a16="http://schemas.microsoft.com/office/drawing/2014/main" id="{3138BAAC-AFCB-4567-9F61-F82EC7D4E815}"/>
                </a:ext>
              </a:extLst>
            </p:cNvPr>
            <p:cNvSpPr/>
            <p:nvPr/>
          </p:nvSpPr>
          <p:spPr>
            <a:xfrm>
              <a:off x="4759590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6" name="object 10">
            <a:extLst>
              <a:ext uri="{FF2B5EF4-FFF2-40B4-BE49-F238E27FC236}">
                <a16:creationId xmlns:a16="http://schemas.microsoft.com/office/drawing/2014/main" id="{D118435A-54F5-49DF-B9AD-EF4F10453324}"/>
              </a:ext>
            </a:extLst>
          </p:cNvPr>
          <p:cNvSpPr txBox="1"/>
          <p:nvPr/>
        </p:nvSpPr>
        <p:spPr>
          <a:xfrm>
            <a:off x="3633578" y="941503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57" name="object 11">
            <a:extLst>
              <a:ext uri="{FF2B5EF4-FFF2-40B4-BE49-F238E27FC236}">
                <a16:creationId xmlns:a16="http://schemas.microsoft.com/office/drawing/2014/main" id="{8092E004-1F8B-4E26-8D5E-75798EA13191}"/>
              </a:ext>
            </a:extLst>
          </p:cNvPr>
          <p:cNvGrpSpPr/>
          <p:nvPr/>
        </p:nvGrpSpPr>
        <p:grpSpPr>
          <a:xfrm>
            <a:off x="3712942" y="1343769"/>
            <a:ext cx="640715" cy="1033780"/>
            <a:chOff x="3712942" y="1343769"/>
            <a:chExt cx="640715" cy="1033780"/>
          </a:xfrm>
        </p:grpSpPr>
        <p:sp>
          <p:nvSpPr>
            <p:cNvPr id="58" name="object 12">
              <a:extLst>
                <a:ext uri="{FF2B5EF4-FFF2-40B4-BE49-F238E27FC236}">
                  <a16:creationId xmlns:a16="http://schemas.microsoft.com/office/drawing/2014/main" id="{7FA5683D-D279-46CD-A709-D681E1A8E914}"/>
                </a:ext>
              </a:extLst>
            </p:cNvPr>
            <p:cNvSpPr/>
            <p:nvPr/>
          </p:nvSpPr>
          <p:spPr>
            <a:xfrm>
              <a:off x="3873667" y="1469022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9" name="object 13">
              <a:extLst>
                <a:ext uri="{FF2B5EF4-FFF2-40B4-BE49-F238E27FC236}">
                  <a16:creationId xmlns:a16="http://schemas.microsoft.com/office/drawing/2014/main" id="{87836384-B8C7-4233-9FBC-96A7C934CFA9}"/>
                </a:ext>
              </a:extLst>
            </p:cNvPr>
            <p:cNvSpPr/>
            <p:nvPr/>
          </p:nvSpPr>
          <p:spPr>
            <a:xfrm>
              <a:off x="3873667" y="1469022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0" name="object 14">
              <a:extLst>
                <a:ext uri="{FF2B5EF4-FFF2-40B4-BE49-F238E27FC236}">
                  <a16:creationId xmlns:a16="http://schemas.microsoft.com/office/drawing/2014/main" id="{CC104E8C-9373-4C90-9688-956A5C824CC8}"/>
                </a:ext>
              </a:extLst>
            </p:cNvPr>
            <p:cNvSpPr/>
            <p:nvPr/>
          </p:nvSpPr>
          <p:spPr>
            <a:xfrm>
              <a:off x="3712942" y="1343769"/>
              <a:ext cx="305474" cy="1252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1" name="object 15">
              <a:extLst>
                <a:ext uri="{FF2B5EF4-FFF2-40B4-BE49-F238E27FC236}">
                  <a16:creationId xmlns:a16="http://schemas.microsoft.com/office/drawing/2014/main" id="{3B1621E2-1CCF-4293-9175-DFA31EA4E836}"/>
                </a:ext>
              </a:extLst>
            </p:cNvPr>
            <p:cNvSpPr/>
            <p:nvPr/>
          </p:nvSpPr>
          <p:spPr>
            <a:xfrm>
              <a:off x="4051591" y="1343769"/>
              <a:ext cx="301924" cy="1251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2" name="object 16">
              <a:extLst>
                <a:ext uri="{FF2B5EF4-FFF2-40B4-BE49-F238E27FC236}">
                  <a16:creationId xmlns:a16="http://schemas.microsoft.com/office/drawing/2014/main" id="{B2759E19-7F73-434E-83DB-851BB54B0C7B}"/>
                </a:ext>
              </a:extLst>
            </p:cNvPr>
            <p:cNvSpPr/>
            <p:nvPr/>
          </p:nvSpPr>
          <p:spPr>
            <a:xfrm>
              <a:off x="3829042" y="1960553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1" y="115363"/>
                  </a:lnTo>
                  <a:lnTo>
                    <a:pt x="45240" y="77128"/>
                  </a:lnTo>
                  <a:lnTo>
                    <a:pt x="77131" y="45239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3" y="15675"/>
                  </a:lnTo>
                  <a:lnTo>
                    <a:pt x="320171" y="34598"/>
                  </a:lnTo>
                  <a:lnTo>
                    <a:pt x="351524" y="60314"/>
                  </a:lnTo>
                  <a:lnTo>
                    <a:pt x="377244" y="91677"/>
                  </a:lnTo>
                  <a:lnTo>
                    <a:pt x="396171" y="127120"/>
                  </a:lnTo>
                  <a:lnTo>
                    <a:pt x="407855" y="165562"/>
                  </a:lnTo>
                  <a:lnTo>
                    <a:pt x="411849" y="205924"/>
                  </a:lnTo>
                  <a:lnTo>
                    <a:pt x="406410" y="253140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3" name="object 17">
              <a:extLst>
                <a:ext uri="{FF2B5EF4-FFF2-40B4-BE49-F238E27FC236}">
                  <a16:creationId xmlns:a16="http://schemas.microsoft.com/office/drawing/2014/main" id="{95BDCD75-0B6A-426E-BCCA-CAD4E657AB59}"/>
                </a:ext>
              </a:extLst>
            </p:cNvPr>
            <p:cNvSpPr/>
            <p:nvPr/>
          </p:nvSpPr>
          <p:spPr>
            <a:xfrm>
              <a:off x="3829042" y="1960553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1" y="115363"/>
                  </a:lnTo>
                  <a:lnTo>
                    <a:pt x="45240" y="77128"/>
                  </a:lnTo>
                  <a:lnTo>
                    <a:pt x="77131" y="45239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3" y="15675"/>
                  </a:lnTo>
                  <a:lnTo>
                    <a:pt x="320171" y="34598"/>
                  </a:lnTo>
                  <a:lnTo>
                    <a:pt x="351524" y="60314"/>
                  </a:lnTo>
                  <a:lnTo>
                    <a:pt x="377244" y="91677"/>
                  </a:lnTo>
                  <a:lnTo>
                    <a:pt x="396171" y="127120"/>
                  </a:lnTo>
                  <a:lnTo>
                    <a:pt x="407855" y="165562"/>
                  </a:lnTo>
                  <a:lnTo>
                    <a:pt x="411849" y="205924"/>
                  </a:lnTo>
                  <a:lnTo>
                    <a:pt x="406410" y="253140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4" name="object 18">
            <a:extLst>
              <a:ext uri="{FF2B5EF4-FFF2-40B4-BE49-F238E27FC236}">
                <a16:creationId xmlns:a16="http://schemas.microsoft.com/office/drawing/2014/main" id="{C3B05CC3-AC35-42CE-871D-B47E8B338971}"/>
              </a:ext>
            </a:extLst>
          </p:cNvPr>
          <p:cNvSpPr txBox="1"/>
          <p:nvPr/>
        </p:nvSpPr>
        <p:spPr>
          <a:xfrm>
            <a:off x="3937531" y="1353294"/>
            <a:ext cx="194945" cy="103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466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  a</a:t>
            </a:r>
          </a:p>
        </p:txBody>
      </p:sp>
      <p:grpSp>
        <p:nvGrpSpPr>
          <p:cNvPr id="65" name="object 19">
            <a:extLst>
              <a:ext uri="{FF2B5EF4-FFF2-40B4-BE49-F238E27FC236}">
                <a16:creationId xmlns:a16="http://schemas.microsoft.com/office/drawing/2014/main" id="{8E6FD96E-D8F2-4D76-B0A6-820F7632C470}"/>
              </a:ext>
            </a:extLst>
          </p:cNvPr>
          <p:cNvGrpSpPr/>
          <p:nvPr/>
        </p:nvGrpSpPr>
        <p:grpSpPr>
          <a:xfrm>
            <a:off x="3994067" y="1791758"/>
            <a:ext cx="732790" cy="808355"/>
            <a:chOff x="3994067" y="1791758"/>
            <a:chExt cx="732790" cy="808355"/>
          </a:xfrm>
        </p:grpSpPr>
        <p:sp>
          <p:nvSpPr>
            <p:cNvPr id="66" name="object 20">
              <a:extLst>
                <a:ext uri="{FF2B5EF4-FFF2-40B4-BE49-F238E27FC236}">
                  <a16:creationId xmlns:a16="http://schemas.microsoft.com/office/drawing/2014/main" id="{3BFE407E-824B-4277-AE7B-33A9B54535BB}"/>
                </a:ext>
              </a:extLst>
            </p:cNvPr>
            <p:cNvSpPr/>
            <p:nvPr/>
          </p:nvSpPr>
          <p:spPr>
            <a:xfrm>
              <a:off x="3994067" y="1791758"/>
              <a:ext cx="81974" cy="1504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26E3EE85-9E4F-4978-A783-404815117D3C}"/>
                </a:ext>
              </a:extLst>
            </p:cNvPr>
            <p:cNvSpPr/>
            <p:nvPr/>
          </p:nvSpPr>
          <p:spPr>
            <a:xfrm>
              <a:off x="4399066" y="2272537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31"/>
                  </a:moveTo>
                  <a:lnTo>
                    <a:pt x="0" y="322731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3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1C6D25C8-1746-465F-9064-3DFE03BCC8B5}"/>
                </a:ext>
              </a:extLst>
            </p:cNvPr>
            <p:cNvSpPr/>
            <p:nvPr/>
          </p:nvSpPr>
          <p:spPr>
            <a:xfrm>
              <a:off x="4399066" y="2272537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31"/>
                  </a:lnTo>
                  <a:lnTo>
                    <a:pt x="0" y="32273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9" name="object 23">
            <a:extLst>
              <a:ext uri="{FF2B5EF4-FFF2-40B4-BE49-F238E27FC236}">
                <a16:creationId xmlns:a16="http://schemas.microsoft.com/office/drawing/2014/main" id="{9A5D297E-C018-40C1-B6B6-C3198CAE8056}"/>
              </a:ext>
            </a:extLst>
          </p:cNvPr>
          <p:cNvSpPr txBox="1"/>
          <p:nvPr/>
        </p:nvSpPr>
        <p:spPr>
          <a:xfrm>
            <a:off x="4399065" y="2272537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70" name="object 24">
            <a:extLst>
              <a:ext uri="{FF2B5EF4-FFF2-40B4-BE49-F238E27FC236}">
                <a16:creationId xmlns:a16="http://schemas.microsoft.com/office/drawing/2014/main" id="{04392B49-1971-4BE3-938F-74942C55150F}"/>
              </a:ext>
            </a:extLst>
          </p:cNvPr>
          <p:cNvGrpSpPr/>
          <p:nvPr/>
        </p:nvGrpSpPr>
        <p:grpSpPr>
          <a:xfrm>
            <a:off x="4171041" y="1343769"/>
            <a:ext cx="804545" cy="3002280"/>
            <a:chOff x="4171041" y="1343769"/>
            <a:chExt cx="804545" cy="3002280"/>
          </a:xfrm>
        </p:grpSpPr>
        <p:sp>
          <p:nvSpPr>
            <p:cNvPr id="71" name="object 25">
              <a:extLst>
                <a:ext uri="{FF2B5EF4-FFF2-40B4-BE49-F238E27FC236}">
                  <a16:creationId xmlns:a16="http://schemas.microsoft.com/office/drawing/2014/main" id="{EF1F86B0-37B6-477B-A396-71A730A858A1}"/>
                </a:ext>
              </a:extLst>
            </p:cNvPr>
            <p:cNvSpPr/>
            <p:nvPr/>
          </p:nvSpPr>
          <p:spPr>
            <a:xfrm>
              <a:off x="4171041" y="2302562"/>
              <a:ext cx="213049" cy="12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7D0FB7A9-A724-4120-848A-44985205B613}"/>
                </a:ext>
              </a:extLst>
            </p:cNvPr>
            <p:cNvSpPr/>
            <p:nvPr/>
          </p:nvSpPr>
          <p:spPr>
            <a:xfrm>
              <a:off x="4606640" y="1353294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4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08B19434-9EB2-466E-829C-24A5E8C068A3}"/>
                </a:ext>
              </a:extLst>
            </p:cNvPr>
            <p:cNvSpPr/>
            <p:nvPr/>
          </p:nvSpPr>
          <p:spPr>
            <a:xfrm>
              <a:off x="4562265" y="2145670"/>
              <a:ext cx="82699" cy="1108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4" name="object 28">
              <a:extLst>
                <a:ext uri="{FF2B5EF4-FFF2-40B4-BE49-F238E27FC236}">
                  <a16:creationId xmlns:a16="http://schemas.microsoft.com/office/drawing/2014/main" id="{383ED41E-9540-472D-A484-4D6E127971A9}"/>
                </a:ext>
              </a:extLst>
            </p:cNvPr>
            <p:cNvSpPr/>
            <p:nvPr/>
          </p:nvSpPr>
          <p:spPr>
            <a:xfrm>
              <a:off x="4354441" y="27949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9"/>
                  </a:move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77" y="3994"/>
                  </a:lnTo>
                  <a:lnTo>
                    <a:pt x="284715" y="15678"/>
                  </a:lnTo>
                  <a:lnTo>
                    <a:pt x="320157" y="34604"/>
                  </a:lnTo>
                  <a:lnTo>
                    <a:pt x="351524" y="60324"/>
                  </a:lnTo>
                  <a:lnTo>
                    <a:pt x="377244" y="91677"/>
                  </a:lnTo>
                  <a:lnTo>
                    <a:pt x="396171" y="127115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5" name="object 29">
              <a:extLst>
                <a:ext uri="{FF2B5EF4-FFF2-40B4-BE49-F238E27FC236}">
                  <a16:creationId xmlns:a16="http://schemas.microsoft.com/office/drawing/2014/main" id="{C8FF0DE9-E63C-4685-9C32-36E252E0B26C}"/>
                </a:ext>
              </a:extLst>
            </p:cNvPr>
            <p:cNvSpPr/>
            <p:nvPr/>
          </p:nvSpPr>
          <p:spPr>
            <a:xfrm>
              <a:off x="4354441" y="27949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77" y="3994"/>
                  </a:lnTo>
                  <a:lnTo>
                    <a:pt x="284715" y="15678"/>
                  </a:lnTo>
                  <a:lnTo>
                    <a:pt x="320157" y="34604"/>
                  </a:lnTo>
                  <a:lnTo>
                    <a:pt x="351524" y="60324"/>
                  </a:lnTo>
                  <a:lnTo>
                    <a:pt x="377244" y="91677"/>
                  </a:lnTo>
                  <a:lnTo>
                    <a:pt x="396171" y="127115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6" name="object 30">
              <a:extLst>
                <a:ext uri="{FF2B5EF4-FFF2-40B4-BE49-F238E27FC236}">
                  <a16:creationId xmlns:a16="http://schemas.microsoft.com/office/drawing/2014/main" id="{17C9D128-5E07-4F72-9B24-CFD5ECAF60CF}"/>
                </a:ext>
              </a:extLst>
            </p:cNvPr>
            <p:cNvSpPr/>
            <p:nvPr/>
          </p:nvSpPr>
          <p:spPr>
            <a:xfrm>
              <a:off x="4519440" y="2595269"/>
              <a:ext cx="81999" cy="181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7" name="object 31">
              <a:extLst>
                <a:ext uri="{FF2B5EF4-FFF2-40B4-BE49-F238E27FC236}">
                  <a16:creationId xmlns:a16="http://schemas.microsoft.com/office/drawing/2014/main" id="{F0D64764-8401-4E8A-813C-6C03C4D6060D}"/>
                </a:ext>
              </a:extLst>
            </p:cNvPr>
            <p:cNvSpPr/>
            <p:nvPr/>
          </p:nvSpPr>
          <p:spPr>
            <a:xfrm>
              <a:off x="4399041" y="3406718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24"/>
                  </a:moveTo>
                  <a:lnTo>
                    <a:pt x="0" y="322724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2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8" name="object 32">
              <a:extLst>
                <a:ext uri="{FF2B5EF4-FFF2-40B4-BE49-F238E27FC236}">
                  <a16:creationId xmlns:a16="http://schemas.microsoft.com/office/drawing/2014/main" id="{A0D6D68A-7D0E-4E4C-877C-0BBD950294F9}"/>
                </a:ext>
              </a:extLst>
            </p:cNvPr>
            <p:cNvSpPr/>
            <p:nvPr/>
          </p:nvSpPr>
          <p:spPr>
            <a:xfrm>
              <a:off x="4399041" y="3406718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24"/>
                  </a:lnTo>
                  <a:lnTo>
                    <a:pt x="0" y="3227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9" name="object 33">
              <a:extLst>
                <a:ext uri="{FF2B5EF4-FFF2-40B4-BE49-F238E27FC236}">
                  <a16:creationId xmlns:a16="http://schemas.microsoft.com/office/drawing/2014/main" id="{39BEFFEB-26BC-4490-B1A8-8C0B90DF8E30}"/>
                </a:ext>
              </a:extLst>
            </p:cNvPr>
            <p:cNvSpPr/>
            <p:nvPr/>
          </p:nvSpPr>
          <p:spPr>
            <a:xfrm>
              <a:off x="4519365" y="3206843"/>
              <a:ext cx="81974" cy="1815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0" name="object 34">
              <a:extLst>
                <a:ext uri="{FF2B5EF4-FFF2-40B4-BE49-F238E27FC236}">
                  <a16:creationId xmlns:a16="http://schemas.microsoft.com/office/drawing/2014/main" id="{8E1B6C82-5E54-490E-B62F-D12F09D88A6E}"/>
                </a:ext>
              </a:extLst>
            </p:cNvPr>
            <p:cNvSpPr/>
            <p:nvPr/>
          </p:nvSpPr>
          <p:spPr>
            <a:xfrm>
              <a:off x="4354491" y="3929217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9"/>
                  </a:move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3"/>
                  </a:lnTo>
                  <a:lnTo>
                    <a:pt x="351549" y="60299"/>
                  </a:lnTo>
                  <a:lnTo>
                    <a:pt x="377255" y="91667"/>
                  </a:lnTo>
                  <a:lnTo>
                    <a:pt x="396174" y="127112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1" name="object 35">
              <a:extLst>
                <a:ext uri="{FF2B5EF4-FFF2-40B4-BE49-F238E27FC236}">
                  <a16:creationId xmlns:a16="http://schemas.microsoft.com/office/drawing/2014/main" id="{C323DA6B-E0AA-419C-AFAE-A8915C97649C}"/>
                </a:ext>
              </a:extLst>
            </p:cNvPr>
            <p:cNvSpPr/>
            <p:nvPr/>
          </p:nvSpPr>
          <p:spPr>
            <a:xfrm>
              <a:off x="4354491" y="3929217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3"/>
                  </a:lnTo>
                  <a:lnTo>
                    <a:pt x="351549" y="60299"/>
                  </a:lnTo>
                  <a:lnTo>
                    <a:pt x="377255" y="91667"/>
                  </a:lnTo>
                  <a:lnTo>
                    <a:pt x="396174" y="127112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2" name="object 36">
            <a:extLst>
              <a:ext uri="{FF2B5EF4-FFF2-40B4-BE49-F238E27FC236}">
                <a16:creationId xmlns:a16="http://schemas.microsoft.com/office/drawing/2014/main" id="{A78EC6A6-BAED-4B24-8FEE-702AAA6F4B9D}"/>
              </a:ext>
            </a:extLst>
          </p:cNvPr>
          <p:cNvSpPr txBox="1"/>
          <p:nvPr/>
        </p:nvSpPr>
        <p:spPr>
          <a:xfrm>
            <a:off x="4430969" y="2651126"/>
            <a:ext cx="213995" cy="172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890">
              <a:lnSpc>
                <a:spcPct val="155100"/>
              </a:lnSpc>
              <a:spcBef>
                <a:spcPts val="9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  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83" name="object 37">
            <a:extLst>
              <a:ext uri="{FF2B5EF4-FFF2-40B4-BE49-F238E27FC236}">
                <a16:creationId xmlns:a16="http://schemas.microsoft.com/office/drawing/2014/main" id="{E76EFEDD-C51D-4AC1-A051-056C7827E64D}"/>
              </a:ext>
            </a:extLst>
          </p:cNvPr>
          <p:cNvSpPr/>
          <p:nvPr/>
        </p:nvSpPr>
        <p:spPr>
          <a:xfrm>
            <a:off x="4519416" y="3729442"/>
            <a:ext cx="81999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86" name="object 2">
            <a:extLst>
              <a:ext uri="{FF2B5EF4-FFF2-40B4-BE49-F238E27FC236}">
                <a16:creationId xmlns:a16="http://schemas.microsoft.com/office/drawing/2014/main" id="{8CAD884E-D8A2-474C-9872-60068DCA048B}"/>
              </a:ext>
            </a:extLst>
          </p:cNvPr>
          <p:cNvSpPr txBox="1">
            <a:spLocks/>
          </p:cNvSpPr>
          <p:nvPr/>
        </p:nvSpPr>
        <p:spPr>
          <a:xfrm>
            <a:off x="256586" y="270825"/>
            <a:ext cx="4568652" cy="52065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/>
              <a:t>Computational</a:t>
            </a:r>
            <a:r>
              <a:rPr lang="en-US" spc="-85"/>
              <a:t> </a:t>
            </a:r>
            <a:r>
              <a:rPr lang="en-US" spc="-5"/>
              <a:t>Graphs</a:t>
            </a:r>
            <a:endParaRPr lang="en-US" spc="-5" dirty="0"/>
          </a:p>
        </p:txBody>
      </p:sp>
      <p:sp>
        <p:nvSpPr>
          <p:cNvPr id="87" name="object 39">
            <a:extLst>
              <a:ext uri="{FF2B5EF4-FFF2-40B4-BE49-F238E27FC236}">
                <a16:creationId xmlns:a16="http://schemas.microsoft.com/office/drawing/2014/main" id="{CAD94159-D98C-4790-9AC4-D658A49179A9}"/>
              </a:ext>
            </a:extLst>
          </p:cNvPr>
          <p:cNvSpPr txBox="1"/>
          <p:nvPr/>
        </p:nvSpPr>
        <p:spPr>
          <a:xfrm>
            <a:off x="1300322" y="835956"/>
            <a:ext cx="1421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Numpy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388066" y="726199"/>
            <a:ext cx="1664970" cy="421640"/>
            <a:chOff x="3511780" y="936685"/>
            <a:chExt cx="1664970" cy="421640"/>
          </a:xfrm>
        </p:grpSpPr>
        <p:sp>
          <p:nvSpPr>
            <p:cNvPr id="4" name="object 4"/>
            <p:cNvSpPr/>
            <p:nvPr/>
          </p:nvSpPr>
          <p:spPr>
            <a:xfrm>
              <a:off x="3516543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66" y="91676"/>
                  </a:lnTo>
                  <a:lnTo>
                    <a:pt x="396183" y="127120"/>
                  </a:lnTo>
                  <a:lnTo>
                    <a:pt x="407858" y="165561"/>
                  </a:lnTo>
                  <a:lnTo>
                    <a:pt x="411849" y="205922"/>
                  </a:lnTo>
                  <a:lnTo>
                    <a:pt x="406411" y="253138"/>
                  </a:lnTo>
                  <a:lnTo>
                    <a:pt x="390922" y="296482"/>
                  </a:lnTo>
                  <a:lnTo>
                    <a:pt x="366616" y="334717"/>
                  </a:lnTo>
                  <a:lnTo>
                    <a:pt x="334728" y="366607"/>
                  </a:lnTo>
                  <a:lnTo>
                    <a:pt x="296494" y="390916"/>
                  </a:lnTo>
                  <a:lnTo>
                    <a:pt x="253147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516543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66" y="91676"/>
                  </a:lnTo>
                  <a:lnTo>
                    <a:pt x="396183" y="127120"/>
                  </a:lnTo>
                  <a:lnTo>
                    <a:pt x="407858" y="165561"/>
                  </a:lnTo>
                  <a:lnTo>
                    <a:pt x="411849" y="205922"/>
                  </a:lnTo>
                  <a:lnTo>
                    <a:pt x="406411" y="253138"/>
                  </a:lnTo>
                  <a:lnTo>
                    <a:pt x="390922" y="296482"/>
                  </a:lnTo>
                  <a:lnTo>
                    <a:pt x="366616" y="334717"/>
                  </a:lnTo>
                  <a:lnTo>
                    <a:pt x="334728" y="366607"/>
                  </a:lnTo>
                  <a:lnTo>
                    <a:pt x="296494" y="390916"/>
                  </a:lnTo>
                  <a:lnTo>
                    <a:pt x="253147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38066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138066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759590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59590" y="941448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1" y="115362"/>
                  </a:lnTo>
                  <a:lnTo>
                    <a:pt x="45240" y="77128"/>
                  </a:lnTo>
                  <a:lnTo>
                    <a:pt x="77131" y="45238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6"/>
                  </a:lnTo>
                  <a:lnTo>
                    <a:pt x="351549" y="60312"/>
                  </a:lnTo>
                  <a:lnTo>
                    <a:pt x="377255" y="91676"/>
                  </a:lnTo>
                  <a:lnTo>
                    <a:pt x="396174" y="127120"/>
                  </a:lnTo>
                  <a:lnTo>
                    <a:pt x="407855" y="165561"/>
                  </a:lnTo>
                  <a:lnTo>
                    <a:pt x="411849" y="205922"/>
                  </a:lnTo>
                  <a:lnTo>
                    <a:pt x="406410" y="253138"/>
                  </a:lnTo>
                  <a:lnTo>
                    <a:pt x="390918" y="296482"/>
                  </a:lnTo>
                  <a:lnTo>
                    <a:pt x="366608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7"/>
                  </a:lnTo>
                  <a:lnTo>
                    <a:pt x="20931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09864" y="731017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589228" y="1133283"/>
            <a:ext cx="640715" cy="1033780"/>
            <a:chOff x="3712942" y="1343769"/>
            <a:chExt cx="640715" cy="1033780"/>
          </a:xfrm>
        </p:grpSpPr>
        <p:sp>
          <p:nvSpPr>
            <p:cNvPr id="12" name="object 12"/>
            <p:cNvSpPr/>
            <p:nvPr/>
          </p:nvSpPr>
          <p:spPr>
            <a:xfrm>
              <a:off x="3873667" y="1469022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73667" y="1469022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712942" y="1343769"/>
              <a:ext cx="305474" cy="1252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051591" y="1343769"/>
              <a:ext cx="301924" cy="125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829042" y="1960553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6"/>
                  </a:move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1" y="115363"/>
                  </a:lnTo>
                  <a:lnTo>
                    <a:pt x="45240" y="77128"/>
                  </a:lnTo>
                  <a:lnTo>
                    <a:pt x="77131" y="45239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3" y="15675"/>
                  </a:lnTo>
                  <a:lnTo>
                    <a:pt x="320171" y="34598"/>
                  </a:lnTo>
                  <a:lnTo>
                    <a:pt x="351524" y="60314"/>
                  </a:lnTo>
                  <a:lnTo>
                    <a:pt x="377244" y="91677"/>
                  </a:lnTo>
                  <a:lnTo>
                    <a:pt x="396171" y="127120"/>
                  </a:lnTo>
                  <a:lnTo>
                    <a:pt x="407855" y="165562"/>
                  </a:lnTo>
                  <a:lnTo>
                    <a:pt x="411849" y="205924"/>
                  </a:lnTo>
                  <a:lnTo>
                    <a:pt x="406410" y="253140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829042" y="1960553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1" y="115363"/>
                  </a:lnTo>
                  <a:lnTo>
                    <a:pt x="45240" y="77128"/>
                  </a:lnTo>
                  <a:lnTo>
                    <a:pt x="77131" y="45239"/>
                  </a:lnTo>
                  <a:lnTo>
                    <a:pt x="115366" y="20930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3" y="15675"/>
                  </a:lnTo>
                  <a:lnTo>
                    <a:pt x="320171" y="34598"/>
                  </a:lnTo>
                  <a:lnTo>
                    <a:pt x="351524" y="60314"/>
                  </a:lnTo>
                  <a:lnTo>
                    <a:pt x="377244" y="91677"/>
                  </a:lnTo>
                  <a:lnTo>
                    <a:pt x="396171" y="127120"/>
                  </a:lnTo>
                  <a:lnTo>
                    <a:pt x="407855" y="165562"/>
                  </a:lnTo>
                  <a:lnTo>
                    <a:pt x="411849" y="205924"/>
                  </a:lnTo>
                  <a:lnTo>
                    <a:pt x="406410" y="253140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39" y="406408"/>
                  </a:lnTo>
                  <a:lnTo>
                    <a:pt x="205924" y="411846"/>
                  </a:lnTo>
                  <a:lnTo>
                    <a:pt x="158709" y="406408"/>
                  </a:lnTo>
                  <a:lnTo>
                    <a:pt x="115366" y="390916"/>
                  </a:lnTo>
                  <a:lnTo>
                    <a:pt x="77131" y="366607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01329" y="1156788"/>
            <a:ext cx="194945" cy="103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466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  a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3870353" y="1581272"/>
            <a:ext cx="732790" cy="808355"/>
            <a:chOff x="3994067" y="1791758"/>
            <a:chExt cx="732790" cy="808355"/>
          </a:xfrm>
        </p:grpSpPr>
        <p:sp>
          <p:nvSpPr>
            <p:cNvPr id="20" name="object 20"/>
            <p:cNvSpPr/>
            <p:nvPr/>
          </p:nvSpPr>
          <p:spPr>
            <a:xfrm>
              <a:off x="3994067" y="1791758"/>
              <a:ext cx="81974" cy="1504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399066" y="2272537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31"/>
                  </a:moveTo>
                  <a:lnTo>
                    <a:pt x="0" y="322731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3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399066" y="2272537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31"/>
                  </a:lnTo>
                  <a:lnTo>
                    <a:pt x="0" y="32273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75351" y="2062051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4047327" y="1133283"/>
            <a:ext cx="804545" cy="3002280"/>
            <a:chOff x="4171041" y="1343769"/>
            <a:chExt cx="804545" cy="3002280"/>
          </a:xfrm>
        </p:grpSpPr>
        <p:sp>
          <p:nvSpPr>
            <p:cNvPr id="25" name="object 25"/>
            <p:cNvSpPr/>
            <p:nvPr/>
          </p:nvSpPr>
          <p:spPr>
            <a:xfrm>
              <a:off x="4171041" y="2302562"/>
              <a:ext cx="213049" cy="127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606640" y="1353294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4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562265" y="2145670"/>
              <a:ext cx="82699" cy="1108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354441" y="27949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9"/>
                  </a:move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77" y="3994"/>
                  </a:lnTo>
                  <a:lnTo>
                    <a:pt x="284715" y="15678"/>
                  </a:lnTo>
                  <a:lnTo>
                    <a:pt x="320157" y="34604"/>
                  </a:lnTo>
                  <a:lnTo>
                    <a:pt x="351524" y="60324"/>
                  </a:lnTo>
                  <a:lnTo>
                    <a:pt x="377244" y="91677"/>
                  </a:lnTo>
                  <a:lnTo>
                    <a:pt x="396171" y="127115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354441" y="27949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77" y="3994"/>
                  </a:lnTo>
                  <a:lnTo>
                    <a:pt x="284715" y="15678"/>
                  </a:lnTo>
                  <a:lnTo>
                    <a:pt x="320157" y="34604"/>
                  </a:lnTo>
                  <a:lnTo>
                    <a:pt x="351524" y="60324"/>
                  </a:lnTo>
                  <a:lnTo>
                    <a:pt x="377244" y="91677"/>
                  </a:lnTo>
                  <a:lnTo>
                    <a:pt x="396171" y="127115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519440" y="2595269"/>
              <a:ext cx="81999" cy="181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399041" y="3406718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322749" y="322724"/>
                  </a:moveTo>
                  <a:lnTo>
                    <a:pt x="0" y="322724"/>
                  </a:lnTo>
                  <a:lnTo>
                    <a:pt x="0" y="0"/>
                  </a:lnTo>
                  <a:lnTo>
                    <a:pt x="322749" y="0"/>
                  </a:lnTo>
                  <a:lnTo>
                    <a:pt x="322749" y="32272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399041" y="3406718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0"/>
                  </a:moveTo>
                  <a:lnTo>
                    <a:pt x="322749" y="0"/>
                  </a:lnTo>
                  <a:lnTo>
                    <a:pt x="322749" y="322724"/>
                  </a:lnTo>
                  <a:lnTo>
                    <a:pt x="0" y="3227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519365" y="3206843"/>
              <a:ext cx="81974" cy="181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354491" y="3929217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205924" y="411849"/>
                  </a:move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3"/>
                  </a:lnTo>
                  <a:lnTo>
                    <a:pt x="351549" y="60299"/>
                  </a:lnTo>
                  <a:lnTo>
                    <a:pt x="377255" y="91667"/>
                  </a:lnTo>
                  <a:lnTo>
                    <a:pt x="396174" y="127112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354491" y="3929217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1" y="115366"/>
                  </a:lnTo>
                  <a:lnTo>
                    <a:pt x="45240" y="77131"/>
                  </a:lnTo>
                  <a:lnTo>
                    <a:pt x="77131" y="45240"/>
                  </a:lnTo>
                  <a:lnTo>
                    <a:pt x="115366" y="20931"/>
                  </a:lnTo>
                  <a:lnTo>
                    <a:pt x="158709" y="5438"/>
                  </a:lnTo>
                  <a:lnTo>
                    <a:pt x="205924" y="0"/>
                  </a:lnTo>
                  <a:lnTo>
                    <a:pt x="246291" y="3993"/>
                  </a:lnTo>
                  <a:lnTo>
                    <a:pt x="284736" y="15674"/>
                  </a:lnTo>
                  <a:lnTo>
                    <a:pt x="320182" y="34593"/>
                  </a:lnTo>
                  <a:lnTo>
                    <a:pt x="351549" y="60299"/>
                  </a:lnTo>
                  <a:lnTo>
                    <a:pt x="377255" y="91667"/>
                  </a:lnTo>
                  <a:lnTo>
                    <a:pt x="396174" y="127112"/>
                  </a:lnTo>
                  <a:lnTo>
                    <a:pt x="407855" y="165557"/>
                  </a:lnTo>
                  <a:lnTo>
                    <a:pt x="411849" y="205924"/>
                  </a:lnTo>
                  <a:lnTo>
                    <a:pt x="406410" y="253139"/>
                  </a:lnTo>
                  <a:lnTo>
                    <a:pt x="390918" y="296483"/>
                  </a:lnTo>
                  <a:lnTo>
                    <a:pt x="366608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39" y="406410"/>
                  </a:lnTo>
                  <a:lnTo>
                    <a:pt x="205924" y="411849"/>
                  </a:lnTo>
                  <a:lnTo>
                    <a:pt x="158709" y="406410"/>
                  </a:lnTo>
                  <a:lnTo>
                    <a:pt x="115366" y="390918"/>
                  </a:lnTo>
                  <a:lnTo>
                    <a:pt x="77131" y="366608"/>
                  </a:lnTo>
                  <a:lnTo>
                    <a:pt x="45240" y="334718"/>
                  </a:lnTo>
                  <a:lnTo>
                    <a:pt x="20931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329640" y="2461540"/>
            <a:ext cx="213995" cy="172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890">
              <a:lnSpc>
                <a:spcPct val="155100"/>
              </a:lnSpc>
              <a:spcBef>
                <a:spcPts val="9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  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37" name="object 37"/>
          <p:cNvSpPr/>
          <p:nvPr/>
        </p:nvSpPr>
        <p:spPr>
          <a:xfrm>
            <a:off x="4395702" y="3518956"/>
            <a:ext cx="81999" cy="18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57800" y="514350"/>
            <a:ext cx="3644492" cy="36938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9285" y="1097211"/>
            <a:ext cx="2785494" cy="32096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83460" y="85470"/>
            <a:ext cx="187482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5" name="object 2">
            <a:extLst>
              <a:ext uri="{FF2B5EF4-FFF2-40B4-BE49-F238E27FC236}">
                <a16:creationId xmlns:a16="http://schemas.microsoft.com/office/drawing/2014/main" id="{94713DBB-EAE4-442D-B6A1-4BE8299E65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872" y="60339"/>
            <a:ext cx="45686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sp>
        <p:nvSpPr>
          <p:cNvPr id="46" name="object 39">
            <a:extLst>
              <a:ext uri="{FF2B5EF4-FFF2-40B4-BE49-F238E27FC236}">
                <a16:creationId xmlns:a16="http://schemas.microsoft.com/office/drawing/2014/main" id="{40280B86-15E0-48EF-B991-307007C69A78}"/>
              </a:ext>
            </a:extLst>
          </p:cNvPr>
          <p:cNvSpPr txBox="1"/>
          <p:nvPr/>
        </p:nvSpPr>
        <p:spPr>
          <a:xfrm>
            <a:off x="1176608" y="625470"/>
            <a:ext cx="1421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Numpy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596548-3EE2-4D14-B653-253FB79E3CF8}"/>
              </a:ext>
            </a:extLst>
          </p:cNvPr>
          <p:cNvSpPr/>
          <p:nvPr/>
        </p:nvSpPr>
        <p:spPr>
          <a:xfrm>
            <a:off x="261952" y="4494949"/>
            <a:ext cx="77837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딥러닝 </a:t>
            </a:r>
            <a:r>
              <a:rPr lang="en-US" altLang="ko-KR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Framework</a:t>
            </a:r>
            <a:r>
              <a:rPr lang="ko-KR" altLang="en-US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의 목표</a:t>
            </a:r>
            <a:r>
              <a:rPr lang="en-US" altLang="ko-KR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: </a:t>
            </a:r>
            <a:r>
              <a:rPr lang="en-US" altLang="ko-KR" sz="1400" spc="-5" dirty="0" err="1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numpy</a:t>
            </a:r>
            <a:r>
              <a:rPr lang="en-US" altLang="ko-KR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스럽게 작성</a:t>
            </a:r>
            <a:r>
              <a:rPr lang="en-US" altLang="ko-KR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</a:t>
            </a:r>
            <a:r>
              <a:rPr lang="ko-KR" altLang="en-US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GPU</a:t>
            </a:r>
            <a:r>
              <a:rPr lang="ko-KR" altLang="en-US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에서도 돌아가고 </a:t>
            </a:r>
            <a:r>
              <a:rPr lang="en-US" altLang="ko-KR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</a:t>
            </a:r>
            <a:r>
              <a:rPr lang="ko-KR" altLang="en-US" sz="1400" spc="-5" dirty="0">
                <a:solidFill>
                  <a:schemeClr val="accent5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도 알아서 계산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211" y="222878"/>
            <a:ext cx="45686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5649" y="867173"/>
            <a:ext cx="1664970" cy="860425"/>
            <a:chOff x="355649" y="867173"/>
            <a:chExt cx="1664970" cy="860425"/>
          </a:xfrm>
        </p:grpSpPr>
        <p:sp>
          <p:nvSpPr>
            <p:cNvPr id="4" name="object 4"/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7425" y="742950"/>
            <a:ext cx="1421130" cy="991869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  <a:p>
            <a:pPr marL="341630">
              <a:lnSpc>
                <a:spcPct val="100000"/>
              </a:lnSpc>
              <a:spcBef>
                <a:spcPts val="9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56720" y="1261009"/>
            <a:ext cx="640715" cy="1033780"/>
            <a:chOff x="556808" y="1274257"/>
            <a:chExt cx="640715" cy="1033780"/>
          </a:xfrm>
        </p:grpSpPr>
        <p:sp>
          <p:nvSpPr>
            <p:cNvPr id="14" name="object 14"/>
            <p:cNvSpPr/>
            <p:nvPr/>
          </p:nvSpPr>
          <p:spPr>
            <a:xfrm>
              <a:off x="556808" y="1274257"/>
              <a:ext cx="305461" cy="1252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95458" y="1274257"/>
              <a:ext cx="301924" cy="125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1366" y="18910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837913" y="1722246"/>
            <a:ext cx="732790" cy="808355"/>
            <a:chOff x="837913" y="1722246"/>
            <a:chExt cx="732790" cy="808355"/>
          </a:xfrm>
        </p:grpSpPr>
        <p:sp>
          <p:nvSpPr>
            <p:cNvPr id="20" name="object 20"/>
            <p:cNvSpPr/>
            <p:nvPr/>
          </p:nvSpPr>
          <p:spPr>
            <a:xfrm>
              <a:off x="837913" y="1722246"/>
              <a:ext cx="81979" cy="1504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4" y="322744"/>
                  </a:moveTo>
                  <a:lnTo>
                    <a:pt x="0" y="322744"/>
                  </a:lnTo>
                  <a:lnTo>
                    <a:pt x="0" y="0"/>
                  </a:lnTo>
                  <a:lnTo>
                    <a:pt x="322734" y="0"/>
                  </a:lnTo>
                  <a:lnTo>
                    <a:pt x="322734" y="32274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4" y="0"/>
                  </a:lnTo>
                  <a:lnTo>
                    <a:pt x="322734" y="322744"/>
                  </a:lnTo>
                  <a:lnTo>
                    <a:pt x="0" y="3227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42927" y="2203025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1014907" y="1274257"/>
            <a:ext cx="804545" cy="3002280"/>
            <a:chOff x="1014907" y="1274257"/>
            <a:chExt cx="804545" cy="3002280"/>
          </a:xfrm>
        </p:grpSpPr>
        <p:sp>
          <p:nvSpPr>
            <p:cNvPr id="25" name="object 25"/>
            <p:cNvSpPr/>
            <p:nvPr/>
          </p:nvSpPr>
          <p:spPr>
            <a:xfrm>
              <a:off x="1014907" y="2233050"/>
              <a:ext cx="213037" cy="127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450507" y="1283782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1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406129" y="2076158"/>
              <a:ext cx="82697" cy="1108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24"/>
                  </a:move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899"/>
                  </a:move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363304" y="2525769"/>
              <a:ext cx="81979" cy="181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49"/>
                  </a:moveTo>
                  <a:lnTo>
                    <a:pt x="0" y="322749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4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49"/>
                  </a:lnTo>
                  <a:lnTo>
                    <a:pt x="0" y="3227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63224" y="3137318"/>
              <a:ext cx="81982" cy="181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4" y="411849"/>
                  </a:move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95400" y="2571750"/>
            <a:ext cx="213995" cy="172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890">
              <a:lnSpc>
                <a:spcPct val="155100"/>
              </a:lnSpc>
              <a:spcBef>
                <a:spcPts val="9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  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37" name="object 37"/>
          <p:cNvSpPr/>
          <p:nvPr/>
        </p:nvSpPr>
        <p:spPr>
          <a:xfrm>
            <a:off x="1363282" y="3659942"/>
            <a:ext cx="81982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255802" y="724836"/>
            <a:ext cx="3770629" cy="3694429"/>
            <a:chOff x="5255802" y="724836"/>
            <a:chExt cx="3770629" cy="3694429"/>
          </a:xfrm>
        </p:grpSpPr>
        <p:sp>
          <p:nvSpPr>
            <p:cNvPr id="39" name="object 39"/>
            <p:cNvSpPr/>
            <p:nvPr/>
          </p:nvSpPr>
          <p:spPr>
            <a:xfrm>
              <a:off x="5381514" y="724836"/>
              <a:ext cx="3644492" cy="36938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270089" y="1710821"/>
              <a:ext cx="2310765" cy="1003300"/>
            </a:xfrm>
            <a:custGeom>
              <a:avLst/>
              <a:gdLst/>
              <a:ahLst/>
              <a:cxnLst/>
              <a:rect l="l" t="t" r="r" b="b"/>
              <a:pathLst>
                <a:path w="2310765" h="1003300">
                  <a:moveTo>
                    <a:pt x="0" y="0"/>
                  </a:moveTo>
                  <a:lnTo>
                    <a:pt x="2310595" y="0"/>
                  </a:lnTo>
                  <a:lnTo>
                    <a:pt x="2310595" y="1002897"/>
                  </a:lnTo>
                  <a:lnTo>
                    <a:pt x="0" y="10028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324600" y="295956"/>
            <a:ext cx="17980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49393" y="1904154"/>
            <a:ext cx="2324251" cy="56861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Create forward </a:t>
            </a:r>
            <a:endParaRPr lang="en-US" sz="1800" spc="-5" dirty="0">
              <a:latin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computational</a:t>
            </a:r>
            <a:r>
              <a:rPr sz="18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graph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42941" y="1962150"/>
            <a:ext cx="791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8510" algn="l"/>
              </a:tabLst>
            </a:pPr>
            <a:r>
              <a:rPr sz="1800" u="heavy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057714" y="2171280"/>
            <a:ext cx="105499" cy="819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43338E1-DAC9-41E0-A8C6-CDE30E991ED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1364"/>
          <a:stretch/>
        </p:blipFill>
        <p:spPr>
          <a:xfrm>
            <a:off x="2240358" y="2612839"/>
            <a:ext cx="2133600" cy="189590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96" y="205219"/>
            <a:ext cx="4666869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5649" y="867173"/>
            <a:ext cx="1664970" cy="1440815"/>
            <a:chOff x="355649" y="867173"/>
            <a:chExt cx="1664970" cy="1440815"/>
          </a:xfrm>
        </p:grpSpPr>
        <p:sp>
          <p:nvSpPr>
            <p:cNvPr id="4" name="object 4"/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56808" y="1274257"/>
              <a:ext cx="305461" cy="1252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895458" y="1274257"/>
              <a:ext cx="301924" cy="125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7433" y="754734"/>
            <a:ext cx="1421130" cy="152781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  <a:p>
            <a:pPr marL="341630">
              <a:lnSpc>
                <a:spcPct val="100000"/>
              </a:lnSpc>
              <a:spcBef>
                <a:spcPts val="92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  <a:p>
            <a:pPr marL="316230">
              <a:lnSpc>
                <a:spcPct val="100000"/>
              </a:lnSpc>
              <a:spcBef>
                <a:spcPts val="134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837913" y="1722246"/>
            <a:ext cx="732790" cy="808355"/>
            <a:chOff x="837913" y="1722246"/>
            <a:chExt cx="732790" cy="808355"/>
          </a:xfrm>
        </p:grpSpPr>
        <p:sp>
          <p:nvSpPr>
            <p:cNvPr id="18" name="object 18"/>
            <p:cNvSpPr/>
            <p:nvPr/>
          </p:nvSpPr>
          <p:spPr>
            <a:xfrm>
              <a:off x="837913" y="1722246"/>
              <a:ext cx="81979" cy="1504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4" y="322744"/>
                  </a:moveTo>
                  <a:lnTo>
                    <a:pt x="0" y="322744"/>
                  </a:lnTo>
                  <a:lnTo>
                    <a:pt x="0" y="0"/>
                  </a:lnTo>
                  <a:lnTo>
                    <a:pt x="322734" y="0"/>
                  </a:lnTo>
                  <a:lnTo>
                    <a:pt x="322734" y="32274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4" y="0"/>
                  </a:lnTo>
                  <a:lnTo>
                    <a:pt x="322734" y="322744"/>
                  </a:lnTo>
                  <a:lnTo>
                    <a:pt x="0" y="3227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42927" y="2203025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014907" y="1274257"/>
            <a:ext cx="804545" cy="1868170"/>
            <a:chOff x="1014907" y="1274257"/>
            <a:chExt cx="804545" cy="1868170"/>
          </a:xfrm>
        </p:grpSpPr>
        <p:sp>
          <p:nvSpPr>
            <p:cNvPr id="23" name="object 23"/>
            <p:cNvSpPr/>
            <p:nvPr/>
          </p:nvSpPr>
          <p:spPr>
            <a:xfrm>
              <a:off x="1014907" y="2233050"/>
              <a:ext cx="213037" cy="127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50507" y="1283782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1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406129" y="2076158"/>
              <a:ext cx="82697" cy="1108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24"/>
                  </a:move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899"/>
                  </a:move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06754" y="272554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1193592" y="2525769"/>
            <a:ext cx="421640" cy="1750695"/>
            <a:chOff x="1193592" y="2525769"/>
            <a:chExt cx="421640" cy="1750695"/>
          </a:xfrm>
        </p:grpSpPr>
        <p:sp>
          <p:nvSpPr>
            <p:cNvPr id="30" name="object 30"/>
            <p:cNvSpPr/>
            <p:nvPr/>
          </p:nvSpPr>
          <p:spPr>
            <a:xfrm>
              <a:off x="1363304" y="2525769"/>
              <a:ext cx="81979" cy="181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49"/>
                  </a:moveTo>
                  <a:lnTo>
                    <a:pt x="0" y="322749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4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49"/>
                  </a:lnTo>
                  <a:lnTo>
                    <a:pt x="0" y="3227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63224" y="3137318"/>
              <a:ext cx="81982" cy="181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4" y="411849"/>
                  </a:move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97365" y="3091406"/>
            <a:ext cx="21399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37" name="object 37"/>
          <p:cNvSpPr/>
          <p:nvPr/>
        </p:nvSpPr>
        <p:spPr>
          <a:xfrm>
            <a:off x="1363282" y="3659942"/>
            <a:ext cx="81982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255802" y="724836"/>
            <a:ext cx="3770629" cy="3694429"/>
            <a:chOff x="5255802" y="724836"/>
            <a:chExt cx="3770629" cy="3694429"/>
          </a:xfrm>
        </p:grpSpPr>
        <p:sp>
          <p:nvSpPr>
            <p:cNvPr id="39" name="object 39"/>
            <p:cNvSpPr/>
            <p:nvPr/>
          </p:nvSpPr>
          <p:spPr>
            <a:xfrm>
              <a:off x="5381514" y="724836"/>
              <a:ext cx="3644492" cy="36938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270089" y="2794444"/>
              <a:ext cx="3717290" cy="234315"/>
            </a:xfrm>
            <a:custGeom>
              <a:avLst/>
              <a:gdLst/>
              <a:ahLst/>
              <a:cxnLst/>
              <a:rect l="l" t="t" r="r" b="b"/>
              <a:pathLst>
                <a:path w="3717290" h="234314">
                  <a:moveTo>
                    <a:pt x="0" y="0"/>
                  </a:moveTo>
                  <a:lnTo>
                    <a:pt x="3716692" y="0"/>
                  </a:lnTo>
                  <a:lnTo>
                    <a:pt x="3716692" y="233999"/>
                  </a:lnTo>
                  <a:lnTo>
                    <a:pt x="0" y="233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400800" y="295956"/>
            <a:ext cx="17218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34358" y="2643578"/>
            <a:ext cx="29578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685" algn="l"/>
                <a:tab pos="2944495" algn="l"/>
              </a:tabLst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Ask TensorFlow</a:t>
            </a:r>
            <a:r>
              <a:rPr sz="18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to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compute</a:t>
            </a:r>
            <a:r>
              <a:rPr sz="1800" spc="-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gradients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057714" y="2857069"/>
            <a:ext cx="105499" cy="81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BB0D51BB-7018-4600-8D90-2E070B028476}"/>
                  </a:ext>
                </a:extLst>
              </p14:cNvPr>
              <p14:cNvContentPartPr/>
              <p14:nvPr/>
            </p14:nvContentPartPr>
            <p14:xfrm>
              <a:off x="7158240" y="2910240"/>
              <a:ext cx="849960" cy="4392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BB0D51BB-7018-4600-8D90-2E070B0284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42400" y="2846880"/>
                <a:ext cx="881280" cy="17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55802" y="724823"/>
            <a:ext cx="3770629" cy="3718560"/>
            <a:chOff x="5255802" y="724823"/>
            <a:chExt cx="3770629" cy="3718560"/>
          </a:xfrm>
        </p:grpSpPr>
        <p:sp>
          <p:nvSpPr>
            <p:cNvPr id="3" name="object 3"/>
            <p:cNvSpPr/>
            <p:nvPr/>
          </p:nvSpPr>
          <p:spPr>
            <a:xfrm>
              <a:off x="5381514" y="724836"/>
              <a:ext cx="3644492" cy="36938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381514" y="724823"/>
              <a:ext cx="3644492" cy="37181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270089" y="1543671"/>
              <a:ext cx="1925955" cy="220979"/>
            </a:xfrm>
            <a:custGeom>
              <a:avLst/>
              <a:gdLst/>
              <a:ahLst/>
              <a:cxnLst/>
              <a:rect l="l" t="t" r="r" b="b"/>
              <a:pathLst>
                <a:path w="1925954" h="220980">
                  <a:moveTo>
                    <a:pt x="0" y="0"/>
                  </a:moveTo>
                  <a:lnTo>
                    <a:pt x="1925396" y="0"/>
                  </a:lnTo>
                  <a:lnTo>
                    <a:pt x="1925396" y="220499"/>
                  </a:lnTo>
                  <a:lnTo>
                    <a:pt x="0" y="220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3400" y="246742"/>
            <a:ext cx="4721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55649" y="867173"/>
            <a:ext cx="1664970" cy="421640"/>
            <a:chOff x="355649" y="867173"/>
            <a:chExt cx="1664970" cy="421640"/>
          </a:xfrm>
        </p:grpSpPr>
        <p:sp>
          <p:nvSpPr>
            <p:cNvPr id="8" name="object 8"/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7433" y="871991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712771" y="1394747"/>
            <a:ext cx="332740" cy="332740"/>
            <a:chOff x="712771" y="1394747"/>
            <a:chExt cx="332740" cy="332740"/>
          </a:xfrm>
        </p:grpSpPr>
        <p:sp>
          <p:nvSpPr>
            <p:cNvPr id="16" name="object 16"/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7533" y="1504950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556808" y="1274257"/>
            <a:ext cx="640715" cy="1033780"/>
            <a:chOff x="556808" y="1274257"/>
            <a:chExt cx="640715" cy="1033780"/>
          </a:xfrm>
        </p:grpSpPr>
        <p:sp>
          <p:nvSpPr>
            <p:cNvPr id="20" name="object 20"/>
            <p:cNvSpPr/>
            <p:nvPr/>
          </p:nvSpPr>
          <p:spPr>
            <a:xfrm>
              <a:off x="556808" y="1274257"/>
              <a:ext cx="305461" cy="1252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95458" y="1274257"/>
              <a:ext cx="301924" cy="1251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81366" y="18910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837913" y="1274257"/>
            <a:ext cx="981075" cy="1868170"/>
            <a:chOff x="837913" y="1274257"/>
            <a:chExt cx="981075" cy="1868170"/>
          </a:xfrm>
        </p:grpSpPr>
        <p:sp>
          <p:nvSpPr>
            <p:cNvPr id="26" name="object 26"/>
            <p:cNvSpPr/>
            <p:nvPr/>
          </p:nvSpPr>
          <p:spPr>
            <a:xfrm>
              <a:off x="837913" y="1722246"/>
              <a:ext cx="81979" cy="1504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4" y="322744"/>
                  </a:moveTo>
                  <a:lnTo>
                    <a:pt x="0" y="322744"/>
                  </a:lnTo>
                  <a:lnTo>
                    <a:pt x="0" y="0"/>
                  </a:lnTo>
                  <a:lnTo>
                    <a:pt x="322734" y="0"/>
                  </a:lnTo>
                  <a:lnTo>
                    <a:pt x="322734" y="32274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4" y="0"/>
                  </a:lnTo>
                  <a:lnTo>
                    <a:pt x="322734" y="322744"/>
                  </a:lnTo>
                  <a:lnTo>
                    <a:pt x="0" y="3227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014907" y="2233050"/>
              <a:ext cx="213037" cy="12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450507" y="1283782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1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406129" y="2076158"/>
              <a:ext cx="82697" cy="1108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24"/>
                  </a:move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899"/>
                  </a:move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302593" y="1957266"/>
            <a:ext cx="20383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  <a:p>
            <a:pPr marL="1651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1193592" y="2525769"/>
            <a:ext cx="421640" cy="1750695"/>
            <a:chOff x="1193592" y="2525769"/>
            <a:chExt cx="421640" cy="1750695"/>
          </a:xfrm>
        </p:grpSpPr>
        <p:sp>
          <p:nvSpPr>
            <p:cNvPr id="36" name="object 36"/>
            <p:cNvSpPr/>
            <p:nvPr/>
          </p:nvSpPr>
          <p:spPr>
            <a:xfrm>
              <a:off x="1363304" y="2525769"/>
              <a:ext cx="81979" cy="181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49"/>
                  </a:moveTo>
                  <a:lnTo>
                    <a:pt x="0" y="322749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4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49"/>
                  </a:lnTo>
                  <a:lnTo>
                    <a:pt x="0" y="3227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363224" y="3137318"/>
              <a:ext cx="81982" cy="181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4" y="411849"/>
                  </a:move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297365" y="3091406"/>
            <a:ext cx="21399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43" name="object 43"/>
          <p:cNvSpPr/>
          <p:nvPr/>
        </p:nvSpPr>
        <p:spPr>
          <a:xfrm>
            <a:off x="1363282" y="3659942"/>
            <a:ext cx="81982" cy="181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24600" y="295956"/>
            <a:ext cx="17980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50339" y="1389610"/>
            <a:ext cx="2090752" cy="5676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6289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Tell  TensorFlow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to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run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on</a:t>
            </a:r>
            <a:r>
              <a:rPr sz="1800" spc="-8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CPU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66096" y="1397356"/>
            <a:ext cx="54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9590" algn="l"/>
              </a:tabLst>
            </a:pPr>
            <a:r>
              <a:rPr sz="1800" u="heavy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46089" y="1612511"/>
            <a:ext cx="105624" cy="819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7C82316A-85AF-45E3-AD71-0F2BD490DE6F}"/>
                  </a:ext>
                </a:extLst>
              </p14:cNvPr>
              <p14:cNvContentPartPr/>
              <p14:nvPr/>
            </p14:nvContentPartPr>
            <p14:xfrm>
              <a:off x="6511320" y="1627560"/>
              <a:ext cx="389520" cy="3780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7C82316A-85AF-45E3-AD71-0F2BD490DE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5480" y="1564200"/>
                <a:ext cx="420840" cy="16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55802" y="724823"/>
            <a:ext cx="3770629" cy="3718560"/>
            <a:chOff x="5255802" y="724823"/>
            <a:chExt cx="3770629" cy="3718560"/>
          </a:xfrm>
        </p:grpSpPr>
        <p:sp>
          <p:nvSpPr>
            <p:cNvPr id="3" name="object 3"/>
            <p:cNvSpPr/>
            <p:nvPr/>
          </p:nvSpPr>
          <p:spPr>
            <a:xfrm>
              <a:off x="5381514" y="724836"/>
              <a:ext cx="3644492" cy="3693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381514" y="724823"/>
              <a:ext cx="3644492" cy="37181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381514" y="724823"/>
              <a:ext cx="3644492" cy="36937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270089" y="1543671"/>
              <a:ext cx="1925955" cy="220979"/>
            </a:xfrm>
            <a:custGeom>
              <a:avLst/>
              <a:gdLst/>
              <a:ahLst/>
              <a:cxnLst/>
              <a:rect l="l" t="t" r="r" b="b"/>
              <a:pathLst>
                <a:path w="1925954" h="220980">
                  <a:moveTo>
                    <a:pt x="0" y="0"/>
                  </a:moveTo>
                  <a:lnTo>
                    <a:pt x="1925396" y="0"/>
                  </a:lnTo>
                  <a:lnTo>
                    <a:pt x="1925396" y="220499"/>
                  </a:lnTo>
                  <a:lnTo>
                    <a:pt x="0" y="220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513779" y="1343714"/>
            <a:ext cx="2138687" cy="5676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7495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Tell  TensorFlow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to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run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on</a:t>
            </a:r>
            <a:r>
              <a:rPr sz="1800" spc="-8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GPU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646765" y="1393811"/>
            <a:ext cx="54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9590" algn="l"/>
              </a:tabLst>
            </a:pPr>
            <a:r>
              <a:rPr sz="1800" u="heavy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146089" y="1612511"/>
            <a:ext cx="105624" cy="819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2B8D19A5-856C-4850-9001-6A41F23ED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400" y="246742"/>
            <a:ext cx="4721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grpSp>
        <p:nvGrpSpPr>
          <p:cNvPr id="53" name="object 7">
            <a:extLst>
              <a:ext uri="{FF2B5EF4-FFF2-40B4-BE49-F238E27FC236}">
                <a16:creationId xmlns:a16="http://schemas.microsoft.com/office/drawing/2014/main" id="{F84400BE-5F49-4B9E-87D8-BDD21DC1E3E3}"/>
              </a:ext>
            </a:extLst>
          </p:cNvPr>
          <p:cNvGrpSpPr/>
          <p:nvPr/>
        </p:nvGrpSpPr>
        <p:grpSpPr>
          <a:xfrm>
            <a:off x="355649" y="867173"/>
            <a:ext cx="1664970" cy="421640"/>
            <a:chOff x="355649" y="867173"/>
            <a:chExt cx="1664970" cy="421640"/>
          </a:xfrm>
        </p:grpSpPr>
        <p:sp>
          <p:nvSpPr>
            <p:cNvPr id="54" name="object 8">
              <a:extLst>
                <a:ext uri="{FF2B5EF4-FFF2-40B4-BE49-F238E27FC236}">
                  <a16:creationId xmlns:a16="http://schemas.microsoft.com/office/drawing/2014/main" id="{FD605743-97FB-4D74-8ED3-84FDEBDEE864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5" name="object 9">
              <a:extLst>
                <a:ext uri="{FF2B5EF4-FFF2-40B4-BE49-F238E27FC236}">
                  <a16:creationId xmlns:a16="http://schemas.microsoft.com/office/drawing/2014/main" id="{E7088D3D-48D5-4519-9FF8-8CDACFCDCBC4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6" name="object 10">
              <a:extLst>
                <a:ext uri="{FF2B5EF4-FFF2-40B4-BE49-F238E27FC236}">
                  <a16:creationId xmlns:a16="http://schemas.microsoft.com/office/drawing/2014/main" id="{829C61C4-78D8-4E25-82D5-01101C63C5C0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7" name="object 11">
              <a:extLst>
                <a:ext uri="{FF2B5EF4-FFF2-40B4-BE49-F238E27FC236}">
                  <a16:creationId xmlns:a16="http://schemas.microsoft.com/office/drawing/2014/main" id="{965E338B-17A3-425B-886C-B840556086C8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8" name="object 12">
              <a:extLst>
                <a:ext uri="{FF2B5EF4-FFF2-40B4-BE49-F238E27FC236}">
                  <a16:creationId xmlns:a16="http://schemas.microsoft.com/office/drawing/2014/main" id="{5671EE94-ED1B-4D91-B433-A1476BED3C0C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9" name="object 13">
              <a:extLst>
                <a:ext uri="{FF2B5EF4-FFF2-40B4-BE49-F238E27FC236}">
                  <a16:creationId xmlns:a16="http://schemas.microsoft.com/office/drawing/2014/main" id="{56E0937B-7DAC-4FC7-8714-03180039527F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0" name="object 14">
            <a:extLst>
              <a:ext uri="{FF2B5EF4-FFF2-40B4-BE49-F238E27FC236}">
                <a16:creationId xmlns:a16="http://schemas.microsoft.com/office/drawing/2014/main" id="{B01E9848-D651-4E1E-A653-032799D64AE7}"/>
              </a:ext>
            </a:extLst>
          </p:cNvPr>
          <p:cNvSpPr txBox="1"/>
          <p:nvPr/>
        </p:nvSpPr>
        <p:spPr>
          <a:xfrm>
            <a:off x="477433" y="871991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61" name="object 15">
            <a:extLst>
              <a:ext uri="{FF2B5EF4-FFF2-40B4-BE49-F238E27FC236}">
                <a16:creationId xmlns:a16="http://schemas.microsoft.com/office/drawing/2014/main" id="{BC2DD6C8-E294-46D9-9902-AA57B3422AA4}"/>
              </a:ext>
            </a:extLst>
          </p:cNvPr>
          <p:cNvGrpSpPr/>
          <p:nvPr/>
        </p:nvGrpSpPr>
        <p:grpSpPr>
          <a:xfrm>
            <a:off x="712771" y="1394747"/>
            <a:ext cx="332740" cy="332740"/>
            <a:chOff x="712771" y="1394747"/>
            <a:chExt cx="332740" cy="332740"/>
          </a:xfrm>
        </p:grpSpPr>
        <p:sp>
          <p:nvSpPr>
            <p:cNvPr id="62" name="object 16">
              <a:extLst>
                <a:ext uri="{FF2B5EF4-FFF2-40B4-BE49-F238E27FC236}">
                  <a16:creationId xmlns:a16="http://schemas.microsoft.com/office/drawing/2014/main" id="{FF864917-E9AF-4A87-90EA-579EAF322F45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3" name="object 17">
              <a:extLst>
                <a:ext uri="{FF2B5EF4-FFF2-40B4-BE49-F238E27FC236}">
                  <a16:creationId xmlns:a16="http://schemas.microsoft.com/office/drawing/2014/main" id="{9CEFBEE4-5DBB-451C-9FBF-C2442B418747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4" name="object 18">
            <a:extLst>
              <a:ext uri="{FF2B5EF4-FFF2-40B4-BE49-F238E27FC236}">
                <a16:creationId xmlns:a16="http://schemas.microsoft.com/office/drawing/2014/main" id="{81C85AC1-49E2-4DB4-A007-3B31251251B9}"/>
              </a:ext>
            </a:extLst>
          </p:cNvPr>
          <p:cNvSpPr txBox="1"/>
          <p:nvPr/>
        </p:nvSpPr>
        <p:spPr>
          <a:xfrm>
            <a:off x="717533" y="1504950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65" name="object 19">
            <a:extLst>
              <a:ext uri="{FF2B5EF4-FFF2-40B4-BE49-F238E27FC236}">
                <a16:creationId xmlns:a16="http://schemas.microsoft.com/office/drawing/2014/main" id="{9E270F5B-E0D9-4CDC-BB02-F596E8B4B2C2}"/>
              </a:ext>
            </a:extLst>
          </p:cNvPr>
          <p:cNvGrpSpPr/>
          <p:nvPr/>
        </p:nvGrpSpPr>
        <p:grpSpPr>
          <a:xfrm>
            <a:off x="556808" y="1274257"/>
            <a:ext cx="640715" cy="1033780"/>
            <a:chOff x="556808" y="1274257"/>
            <a:chExt cx="640715" cy="1033780"/>
          </a:xfrm>
        </p:grpSpPr>
        <p:sp>
          <p:nvSpPr>
            <p:cNvPr id="66" name="object 20">
              <a:extLst>
                <a:ext uri="{FF2B5EF4-FFF2-40B4-BE49-F238E27FC236}">
                  <a16:creationId xmlns:a16="http://schemas.microsoft.com/office/drawing/2014/main" id="{C5DAD575-8336-4537-AE09-CA22085A3C9C}"/>
                </a:ext>
              </a:extLst>
            </p:cNvPr>
            <p:cNvSpPr/>
            <p:nvPr/>
          </p:nvSpPr>
          <p:spPr>
            <a:xfrm>
              <a:off x="556808" y="1274257"/>
              <a:ext cx="305461" cy="1252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DEDBE567-8ECA-40B7-B713-EAAA2220BF5A}"/>
                </a:ext>
              </a:extLst>
            </p:cNvPr>
            <p:cNvSpPr/>
            <p:nvPr/>
          </p:nvSpPr>
          <p:spPr>
            <a:xfrm>
              <a:off x="895458" y="1274257"/>
              <a:ext cx="301924" cy="1251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CACCF1D5-253F-44BB-B3A7-D8E1FEDD3991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DDD000F6-5FFF-44B1-A467-DBF68AEFBB8B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0" name="object 24">
            <a:extLst>
              <a:ext uri="{FF2B5EF4-FFF2-40B4-BE49-F238E27FC236}">
                <a16:creationId xmlns:a16="http://schemas.microsoft.com/office/drawing/2014/main" id="{A36F3545-8874-4F2A-BD4B-6176A45850BC}"/>
              </a:ext>
            </a:extLst>
          </p:cNvPr>
          <p:cNvSpPr txBox="1"/>
          <p:nvPr/>
        </p:nvSpPr>
        <p:spPr>
          <a:xfrm>
            <a:off x="781366" y="18910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</a:t>
            </a:r>
          </a:p>
        </p:txBody>
      </p:sp>
      <p:grpSp>
        <p:nvGrpSpPr>
          <p:cNvPr id="71" name="object 25">
            <a:extLst>
              <a:ext uri="{FF2B5EF4-FFF2-40B4-BE49-F238E27FC236}">
                <a16:creationId xmlns:a16="http://schemas.microsoft.com/office/drawing/2014/main" id="{F2B9EB5B-8448-4F73-B789-13A7432E0358}"/>
              </a:ext>
            </a:extLst>
          </p:cNvPr>
          <p:cNvGrpSpPr/>
          <p:nvPr/>
        </p:nvGrpSpPr>
        <p:grpSpPr>
          <a:xfrm>
            <a:off x="837913" y="1274257"/>
            <a:ext cx="981075" cy="1868170"/>
            <a:chOff x="837913" y="1274257"/>
            <a:chExt cx="981075" cy="1868170"/>
          </a:xfrm>
        </p:grpSpPr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B9F7C8D8-605B-4F2D-B657-2B3EE1F52CD2}"/>
                </a:ext>
              </a:extLst>
            </p:cNvPr>
            <p:cNvSpPr/>
            <p:nvPr/>
          </p:nvSpPr>
          <p:spPr>
            <a:xfrm>
              <a:off x="837913" y="1722246"/>
              <a:ext cx="81979" cy="1504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732D56D7-D15F-46E9-80B2-F4A684BDAD52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4" y="322744"/>
                  </a:moveTo>
                  <a:lnTo>
                    <a:pt x="0" y="322744"/>
                  </a:lnTo>
                  <a:lnTo>
                    <a:pt x="0" y="0"/>
                  </a:lnTo>
                  <a:lnTo>
                    <a:pt x="322734" y="0"/>
                  </a:lnTo>
                  <a:lnTo>
                    <a:pt x="322734" y="32274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4" name="object 28">
              <a:extLst>
                <a:ext uri="{FF2B5EF4-FFF2-40B4-BE49-F238E27FC236}">
                  <a16:creationId xmlns:a16="http://schemas.microsoft.com/office/drawing/2014/main" id="{B8F05A3A-120D-4B9A-82A7-0F1A50CA31B9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4" y="0"/>
                  </a:lnTo>
                  <a:lnTo>
                    <a:pt x="322734" y="322744"/>
                  </a:lnTo>
                  <a:lnTo>
                    <a:pt x="0" y="3227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5" name="object 29">
              <a:extLst>
                <a:ext uri="{FF2B5EF4-FFF2-40B4-BE49-F238E27FC236}">
                  <a16:creationId xmlns:a16="http://schemas.microsoft.com/office/drawing/2014/main" id="{FCCD3F3F-7A2E-42D8-9F98-E003FF0A21C8}"/>
                </a:ext>
              </a:extLst>
            </p:cNvPr>
            <p:cNvSpPr/>
            <p:nvPr/>
          </p:nvSpPr>
          <p:spPr>
            <a:xfrm>
              <a:off x="1014907" y="2233050"/>
              <a:ext cx="213037" cy="127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6" name="object 30">
              <a:extLst>
                <a:ext uri="{FF2B5EF4-FFF2-40B4-BE49-F238E27FC236}">
                  <a16:creationId xmlns:a16="http://schemas.microsoft.com/office/drawing/2014/main" id="{05FB37D2-C932-4AD7-BB9C-6E6A960EFD47}"/>
                </a:ext>
              </a:extLst>
            </p:cNvPr>
            <p:cNvSpPr/>
            <p:nvPr/>
          </p:nvSpPr>
          <p:spPr>
            <a:xfrm>
              <a:off x="1450507" y="1283782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1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7" name="object 31">
              <a:extLst>
                <a:ext uri="{FF2B5EF4-FFF2-40B4-BE49-F238E27FC236}">
                  <a16:creationId xmlns:a16="http://schemas.microsoft.com/office/drawing/2014/main" id="{A9D0FC59-DC40-4E13-8D8F-D428D759414E}"/>
                </a:ext>
              </a:extLst>
            </p:cNvPr>
            <p:cNvSpPr/>
            <p:nvPr/>
          </p:nvSpPr>
          <p:spPr>
            <a:xfrm>
              <a:off x="1406129" y="2076158"/>
              <a:ext cx="82697" cy="1108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8" name="object 32">
              <a:extLst>
                <a:ext uri="{FF2B5EF4-FFF2-40B4-BE49-F238E27FC236}">
                  <a16:creationId xmlns:a16="http://schemas.microsoft.com/office/drawing/2014/main" id="{3B181AC9-5BCA-44C1-A54E-DDA5A025B957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24"/>
                  </a:move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9" name="object 33">
              <a:extLst>
                <a:ext uri="{FF2B5EF4-FFF2-40B4-BE49-F238E27FC236}">
                  <a16:creationId xmlns:a16="http://schemas.microsoft.com/office/drawing/2014/main" id="{26761D58-CDFC-47A3-9634-1B183218234A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899"/>
                  </a:move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0" name="object 34">
            <a:extLst>
              <a:ext uri="{FF2B5EF4-FFF2-40B4-BE49-F238E27FC236}">
                <a16:creationId xmlns:a16="http://schemas.microsoft.com/office/drawing/2014/main" id="{C6C0E782-624E-4D4A-8ECC-F034A9F8354E}"/>
              </a:ext>
            </a:extLst>
          </p:cNvPr>
          <p:cNvSpPr txBox="1"/>
          <p:nvPr/>
        </p:nvSpPr>
        <p:spPr>
          <a:xfrm>
            <a:off x="1302593" y="1957266"/>
            <a:ext cx="20383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  <a:p>
            <a:pPr marL="1651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</a:t>
            </a:r>
          </a:p>
        </p:txBody>
      </p:sp>
      <p:grpSp>
        <p:nvGrpSpPr>
          <p:cNvPr id="81" name="object 35">
            <a:extLst>
              <a:ext uri="{FF2B5EF4-FFF2-40B4-BE49-F238E27FC236}">
                <a16:creationId xmlns:a16="http://schemas.microsoft.com/office/drawing/2014/main" id="{60572649-05CA-4D3C-9B26-E8E4E07AE784}"/>
              </a:ext>
            </a:extLst>
          </p:cNvPr>
          <p:cNvGrpSpPr/>
          <p:nvPr/>
        </p:nvGrpSpPr>
        <p:grpSpPr>
          <a:xfrm>
            <a:off x="1193592" y="2525769"/>
            <a:ext cx="421640" cy="1750695"/>
            <a:chOff x="1193592" y="2525769"/>
            <a:chExt cx="421640" cy="1750695"/>
          </a:xfrm>
        </p:grpSpPr>
        <p:sp>
          <p:nvSpPr>
            <p:cNvPr id="82" name="object 36">
              <a:extLst>
                <a:ext uri="{FF2B5EF4-FFF2-40B4-BE49-F238E27FC236}">
                  <a16:creationId xmlns:a16="http://schemas.microsoft.com/office/drawing/2014/main" id="{5A2B8700-59B3-4873-B1FC-65B92ED829B1}"/>
                </a:ext>
              </a:extLst>
            </p:cNvPr>
            <p:cNvSpPr/>
            <p:nvPr/>
          </p:nvSpPr>
          <p:spPr>
            <a:xfrm>
              <a:off x="1363304" y="2525769"/>
              <a:ext cx="81979" cy="1815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3" name="object 37">
              <a:extLst>
                <a:ext uri="{FF2B5EF4-FFF2-40B4-BE49-F238E27FC236}">
                  <a16:creationId xmlns:a16="http://schemas.microsoft.com/office/drawing/2014/main" id="{6485E503-2B0E-4610-90E6-5C2937B0DBD7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49"/>
                  </a:moveTo>
                  <a:lnTo>
                    <a:pt x="0" y="322749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4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4" name="object 38">
              <a:extLst>
                <a:ext uri="{FF2B5EF4-FFF2-40B4-BE49-F238E27FC236}">
                  <a16:creationId xmlns:a16="http://schemas.microsoft.com/office/drawing/2014/main" id="{7EDACF23-47FE-43DD-84C7-5771FD1AE3F5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49"/>
                  </a:lnTo>
                  <a:lnTo>
                    <a:pt x="0" y="3227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5" name="object 39">
              <a:extLst>
                <a:ext uri="{FF2B5EF4-FFF2-40B4-BE49-F238E27FC236}">
                  <a16:creationId xmlns:a16="http://schemas.microsoft.com/office/drawing/2014/main" id="{541909E7-E669-44AF-9669-45A44371CF1B}"/>
                </a:ext>
              </a:extLst>
            </p:cNvPr>
            <p:cNvSpPr/>
            <p:nvPr/>
          </p:nvSpPr>
          <p:spPr>
            <a:xfrm>
              <a:off x="1363224" y="3137318"/>
              <a:ext cx="81982" cy="1815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6" name="object 40">
              <a:extLst>
                <a:ext uri="{FF2B5EF4-FFF2-40B4-BE49-F238E27FC236}">
                  <a16:creationId xmlns:a16="http://schemas.microsoft.com/office/drawing/2014/main" id="{76EA4E13-5B27-47B4-BAB4-6313C8370109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4" y="411849"/>
                  </a:move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7" name="object 41">
              <a:extLst>
                <a:ext uri="{FF2B5EF4-FFF2-40B4-BE49-F238E27FC236}">
                  <a16:creationId xmlns:a16="http://schemas.microsoft.com/office/drawing/2014/main" id="{36FBE660-72C3-4DC6-80DB-B0182A5FB43D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8" name="object 42">
            <a:extLst>
              <a:ext uri="{FF2B5EF4-FFF2-40B4-BE49-F238E27FC236}">
                <a16:creationId xmlns:a16="http://schemas.microsoft.com/office/drawing/2014/main" id="{A18A7F99-1742-4F2D-96A1-4EFCDA916EED}"/>
              </a:ext>
            </a:extLst>
          </p:cNvPr>
          <p:cNvSpPr txBox="1"/>
          <p:nvPr/>
        </p:nvSpPr>
        <p:spPr>
          <a:xfrm>
            <a:off x="1297365" y="3091406"/>
            <a:ext cx="21399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89" name="object 43">
            <a:extLst>
              <a:ext uri="{FF2B5EF4-FFF2-40B4-BE49-F238E27FC236}">
                <a16:creationId xmlns:a16="http://schemas.microsoft.com/office/drawing/2014/main" id="{09C5C9FC-2420-48A1-8D64-3E27A9C0CCD6}"/>
              </a:ext>
            </a:extLst>
          </p:cNvPr>
          <p:cNvSpPr/>
          <p:nvPr/>
        </p:nvSpPr>
        <p:spPr>
          <a:xfrm>
            <a:off x="1363282" y="3659942"/>
            <a:ext cx="81982" cy="1815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90" name="object 44">
            <a:extLst>
              <a:ext uri="{FF2B5EF4-FFF2-40B4-BE49-F238E27FC236}">
                <a16:creationId xmlns:a16="http://schemas.microsoft.com/office/drawing/2014/main" id="{51B111A1-2C7B-4582-A7D0-B1700259FA16}"/>
              </a:ext>
            </a:extLst>
          </p:cNvPr>
          <p:cNvSpPr txBox="1"/>
          <p:nvPr/>
        </p:nvSpPr>
        <p:spPr>
          <a:xfrm>
            <a:off x="6324600" y="295956"/>
            <a:ext cx="17980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4CEEB1CF-990F-4A75-B8BD-37CF75612B9E}"/>
                  </a:ext>
                </a:extLst>
              </p14:cNvPr>
              <p14:cNvContentPartPr/>
              <p14:nvPr/>
            </p14:nvContentPartPr>
            <p14:xfrm>
              <a:off x="6496920" y="1592280"/>
              <a:ext cx="401760" cy="5472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4CEEB1CF-990F-4A75-B8BD-37CF75612B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1080" y="1528920"/>
                <a:ext cx="433080" cy="18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55802" y="724823"/>
            <a:ext cx="3770629" cy="3718560"/>
            <a:chOff x="5255802" y="724823"/>
            <a:chExt cx="3770629" cy="3718560"/>
          </a:xfrm>
        </p:grpSpPr>
        <p:sp>
          <p:nvSpPr>
            <p:cNvPr id="3" name="object 3"/>
            <p:cNvSpPr/>
            <p:nvPr/>
          </p:nvSpPr>
          <p:spPr>
            <a:xfrm>
              <a:off x="5381514" y="724836"/>
              <a:ext cx="3644492" cy="3693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381514" y="724823"/>
              <a:ext cx="3644492" cy="37181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381514" y="724823"/>
              <a:ext cx="3644492" cy="36937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270089" y="1543671"/>
              <a:ext cx="1925955" cy="220979"/>
            </a:xfrm>
            <a:custGeom>
              <a:avLst/>
              <a:gdLst/>
              <a:ahLst/>
              <a:cxnLst/>
              <a:rect l="l" t="t" r="r" b="b"/>
              <a:pathLst>
                <a:path w="1925954" h="220980">
                  <a:moveTo>
                    <a:pt x="0" y="0"/>
                  </a:moveTo>
                  <a:lnTo>
                    <a:pt x="1925396" y="0"/>
                  </a:lnTo>
                  <a:lnTo>
                    <a:pt x="1925396" y="220499"/>
                  </a:lnTo>
                  <a:lnTo>
                    <a:pt x="0" y="220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513779" y="1343714"/>
            <a:ext cx="2138687" cy="5676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7495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Tell  TensorFlow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to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run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on</a:t>
            </a:r>
            <a:r>
              <a:rPr sz="1800" spc="-8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GPU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646765" y="1393811"/>
            <a:ext cx="54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9590" algn="l"/>
              </a:tabLst>
            </a:pPr>
            <a:r>
              <a:rPr sz="1800" u="heavy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146089" y="1612511"/>
            <a:ext cx="105624" cy="819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2B8D19A5-856C-4850-9001-6A41F23ED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400" y="246742"/>
            <a:ext cx="4721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grpSp>
        <p:nvGrpSpPr>
          <p:cNvPr id="53" name="object 7">
            <a:extLst>
              <a:ext uri="{FF2B5EF4-FFF2-40B4-BE49-F238E27FC236}">
                <a16:creationId xmlns:a16="http://schemas.microsoft.com/office/drawing/2014/main" id="{F84400BE-5F49-4B9E-87D8-BDD21DC1E3E3}"/>
              </a:ext>
            </a:extLst>
          </p:cNvPr>
          <p:cNvGrpSpPr/>
          <p:nvPr/>
        </p:nvGrpSpPr>
        <p:grpSpPr>
          <a:xfrm>
            <a:off x="355649" y="867173"/>
            <a:ext cx="1664970" cy="421640"/>
            <a:chOff x="355649" y="867173"/>
            <a:chExt cx="1664970" cy="421640"/>
          </a:xfrm>
        </p:grpSpPr>
        <p:sp>
          <p:nvSpPr>
            <p:cNvPr id="54" name="object 8">
              <a:extLst>
                <a:ext uri="{FF2B5EF4-FFF2-40B4-BE49-F238E27FC236}">
                  <a16:creationId xmlns:a16="http://schemas.microsoft.com/office/drawing/2014/main" id="{FD605743-97FB-4D74-8ED3-84FDEBDEE864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5" name="object 9">
              <a:extLst>
                <a:ext uri="{FF2B5EF4-FFF2-40B4-BE49-F238E27FC236}">
                  <a16:creationId xmlns:a16="http://schemas.microsoft.com/office/drawing/2014/main" id="{E7088D3D-48D5-4519-9FF8-8CDACFCDCBC4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6" name="object 10">
              <a:extLst>
                <a:ext uri="{FF2B5EF4-FFF2-40B4-BE49-F238E27FC236}">
                  <a16:creationId xmlns:a16="http://schemas.microsoft.com/office/drawing/2014/main" id="{829C61C4-78D8-4E25-82D5-01101C63C5C0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7" name="object 11">
              <a:extLst>
                <a:ext uri="{FF2B5EF4-FFF2-40B4-BE49-F238E27FC236}">
                  <a16:creationId xmlns:a16="http://schemas.microsoft.com/office/drawing/2014/main" id="{965E338B-17A3-425B-886C-B840556086C8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8" name="object 12">
              <a:extLst>
                <a:ext uri="{FF2B5EF4-FFF2-40B4-BE49-F238E27FC236}">
                  <a16:creationId xmlns:a16="http://schemas.microsoft.com/office/drawing/2014/main" id="{5671EE94-ED1B-4D91-B433-A1476BED3C0C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9" name="object 13">
              <a:extLst>
                <a:ext uri="{FF2B5EF4-FFF2-40B4-BE49-F238E27FC236}">
                  <a16:creationId xmlns:a16="http://schemas.microsoft.com/office/drawing/2014/main" id="{56E0937B-7DAC-4FC7-8714-03180039527F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0" name="object 14">
            <a:extLst>
              <a:ext uri="{FF2B5EF4-FFF2-40B4-BE49-F238E27FC236}">
                <a16:creationId xmlns:a16="http://schemas.microsoft.com/office/drawing/2014/main" id="{B01E9848-D651-4E1E-A653-032799D64AE7}"/>
              </a:ext>
            </a:extLst>
          </p:cNvPr>
          <p:cNvSpPr txBox="1"/>
          <p:nvPr/>
        </p:nvSpPr>
        <p:spPr>
          <a:xfrm>
            <a:off x="477433" y="871991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61" name="object 15">
            <a:extLst>
              <a:ext uri="{FF2B5EF4-FFF2-40B4-BE49-F238E27FC236}">
                <a16:creationId xmlns:a16="http://schemas.microsoft.com/office/drawing/2014/main" id="{BC2DD6C8-E294-46D9-9902-AA57B3422AA4}"/>
              </a:ext>
            </a:extLst>
          </p:cNvPr>
          <p:cNvGrpSpPr/>
          <p:nvPr/>
        </p:nvGrpSpPr>
        <p:grpSpPr>
          <a:xfrm>
            <a:off x="712771" y="1394747"/>
            <a:ext cx="332740" cy="332740"/>
            <a:chOff x="712771" y="1394747"/>
            <a:chExt cx="332740" cy="332740"/>
          </a:xfrm>
        </p:grpSpPr>
        <p:sp>
          <p:nvSpPr>
            <p:cNvPr id="62" name="object 16">
              <a:extLst>
                <a:ext uri="{FF2B5EF4-FFF2-40B4-BE49-F238E27FC236}">
                  <a16:creationId xmlns:a16="http://schemas.microsoft.com/office/drawing/2014/main" id="{FF864917-E9AF-4A87-90EA-579EAF322F45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3" name="object 17">
              <a:extLst>
                <a:ext uri="{FF2B5EF4-FFF2-40B4-BE49-F238E27FC236}">
                  <a16:creationId xmlns:a16="http://schemas.microsoft.com/office/drawing/2014/main" id="{9CEFBEE4-5DBB-451C-9FBF-C2442B418747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4" name="object 18">
            <a:extLst>
              <a:ext uri="{FF2B5EF4-FFF2-40B4-BE49-F238E27FC236}">
                <a16:creationId xmlns:a16="http://schemas.microsoft.com/office/drawing/2014/main" id="{81C85AC1-49E2-4DB4-A007-3B31251251B9}"/>
              </a:ext>
            </a:extLst>
          </p:cNvPr>
          <p:cNvSpPr txBox="1"/>
          <p:nvPr/>
        </p:nvSpPr>
        <p:spPr>
          <a:xfrm>
            <a:off x="717533" y="1504950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65" name="object 19">
            <a:extLst>
              <a:ext uri="{FF2B5EF4-FFF2-40B4-BE49-F238E27FC236}">
                <a16:creationId xmlns:a16="http://schemas.microsoft.com/office/drawing/2014/main" id="{9E270F5B-E0D9-4CDC-BB02-F596E8B4B2C2}"/>
              </a:ext>
            </a:extLst>
          </p:cNvPr>
          <p:cNvGrpSpPr/>
          <p:nvPr/>
        </p:nvGrpSpPr>
        <p:grpSpPr>
          <a:xfrm>
            <a:off x="556808" y="1274257"/>
            <a:ext cx="640715" cy="1033780"/>
            <a:chOff x="556808" y="1274257"/>
            <a:chExt cx="640715" cy="1033780"/>
          </a:xfrm>
        </p:grpSpPr>
        <p:sp>
          <p:nvSpPr>
            <p:cNvPr id="66" name="object 20">
              <a:extLst>
                <a:ext uri="{FF2B5EF4-FFF2-40B4-BE49-F238E27FC236}">
                  <a16:creationId xmlns:a16="http://schemas.microsoft.com/office/drawing/2014/main" id="{C5DAD575-8336-4537-AE09-CA22085A3C9C}"/>
                </a:ext>
              </a:extLst>
            </p:cNvPr>
            <p:cNvSpPr/>
            <p:nvPr/>
          </p:nvSpPr>
          <p:spPr>
            <a:xfrm>
              <a:off x="556808" y="1274257"/>
              <a:ext cx="305461" cy="1252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DEDBE567-8ECA-40B7-B713-EAAA2220BF5A}"/>
                </a:ext>
              </a:extLst>
            </p:cNvPr>
            <p:cNvSpPr/>
            <p:nvPr/>
          </p:nvSpPr>
          <p:spPr>
            <a:xfrm>
              <a:off x="895458" y="1274257"/>
              <a:ext cx="301924" cy="1251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CACCF1D5-253F-44BB-B3A7-D8E1FEDD3991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DDD000F6-5FFF-44B1-A467-DBF68AEFBB8B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0" name="object 24">
            <a:extLst>
              <a:ext uri="{FF2B5EF4-FFF2-40B4-BE49-F238E27FC236}">
                <a16:creationId xmlns:a16="http://schemas.microsoft.com/office/drawing/2014/main" id="{A36F3545-8874-4F2A-BD4B-6176A45850BC}"/>
              </a:ext>
            </a:extLst>
          </p:cNvPr>
          <p:cNvSpPr txBox="1"/>
          <p:nvPr/>
        </p:nvSpPr>
        <p:spPr>
          <a:xfrm>
            <a:off x="781366" y="18910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</a:t>
            </a:r>
          </a:p>
        </p:txBody>
      </p:sp>
      <p:grpSp>
        <p:nvGrpSpPr>
          <p:cNvPr id="71" name="object 25">
            <a:extLst>
              <a:ext uri="{FF2B5EF4-FFF2-40B4-BE49-F238E27FC236}">
                <a16:creationId xmlns:a16="http://schemas.microsoft.com/office/drawing/2014/main" id="{F2B9EB5B-8448-4F73-B789-13A7432E0358}"/>
              </a:ext>
            </a:extLst>
          </p:cNvPr>
          <p:cNvGrpSpPr/>
          <p:nvPr/>
        </p:nvGrpSpPr>
        <p:grpSpPr>
          <a:xfrm>
            <a:off x="837913" y="1274257"/>
            <a:ext cx="981075" cy="1868170"/>
            <a:chOff x="837913" y="1274257"/>
            <a:chExt cx="981075" cy="1868170"/>
          </a:xfrm>
        </p:grpSpPr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B9F7C8D8-605B-4F2D-B657-2B3EE1F52CD2}"/>
                </a:ext>
              </a:extLst>
            </p:cNvPr>
            <p:cNvSpPr/>
            <p:nvPr/>
          </p:nvSpPr>
          <p:spPr>
            <a:xfrm>
              <a:off x="837913" y="1722246"/>
              <a:ext cx="81979" cy="1504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732D56D7-D15F-46E9-80B2-F4A684BDAD52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4" y="322744"/>
                  </a:moveTo>
                  <a:lnTo>
                    <a:pt x="0" y="322744"/>
                  </a:lnTo>
                  <a:lnTo>
                    <a:pt x="0" y="0"/>
                  </a:lnTo>
                  <a:lnTo>
                    <a:pt x="322734" y="0"/>
                  </a:lnTo>
                  <a:lnTo>
                    <a:pt x="322734" y="32274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4" name="object 28">
              <a:extLst>
                <a:ext uri="{FF2B5EF4-FFF2-40B4-BE49-F238E27FC236}">
                  <a16:creationId xmlns:a16="http://schemas.microsoft.com/office/drawing/2014/main" id="{B8F05A3A-120D-4B9A-82A7-0F1A50CA31B9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4" y="0"/>
                  </a:lnTo>
                  <a:lnTo>
                    <a:pt x="322734" y="322744"/>
                  </a:lnTo>
                  <a:lnTo>
                    <a:pt x="0" y="3227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5" name="object 29">
              <a:extLst>
                <a:ext uri="{FF2B5EF4-FFF2-40B4-BE49-F238E27FC236}">
                  <a16:creationId xmlns:a16="http://schemas.microsoft.com/office/drawing/2014/main" id="{FCCD3F3F-7A2E-42D8-9F98-E003FF0A21C8}"/>
                </a:ext>
              </a:extLst>
            </p:cNvPr>
            <p:cNvSpPr/>
            <p:nvPr/>
          </p:nvSpPr>
          <p:spPr>
            <a:xfrm>
              <a:off x="1014907" y="2233050"/>
              <a:ext cx="213037" cy="1272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6" name="object 30">
              <a:extLst>
                <a:ext uri="{FF2B5EF4-FFF2-40B4-BE49-F238E27FC236}">
                  <a16:creationId xmlns:a16="http://schemas.microsoft.com/office/drawing/2014/main" id="{05FB37D2-C932-4AD7-BB9C-6E6A960EFD47}"/>
                </a:ext>
              </a:extLst>
            </p:cNvPr>
            <p:cNvSpPr/>
            <p:nvPr/>
          </p:nvSpPr>
          <p:spPr>
            <a:xfrm>
              <a:off x="1450507" y="1283782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1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7" name="object 31">
              <a:extLst>
                <a:ext uri="{FF2B5EF4-FFF2-40B4-BE49-F238E27FC236}">
                  <a16:creationId xmlns:a16="http://schemas.microsoft.com/office/drawing/2014/main" id="{A9D0FC59-DC40-4E13-8D8F-D428D759414E}"/>
                </a:ext>
              </a:extLst>
            </p:cNvPr>
            <p:cNvSpPr/>
            <p:nvPr/>
          </p:nvSpPr>
          <p:spPr>
            <a:xfrm>
              <a:off x="1406129" y="2076158"/>
              <a:ext cx="82697" cy="1108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8" name="object 32">
              <a:extLst>
                <a:ext uri="{FF2B5EF4-FFF2-40B4-BE49-F238E27FC236}">
                  <a16:creationId xmlns:a16="http://schemas.microsoft.com/office/drawing/2014/main" id="{3B181AC9-5BCA-44C1-A54E-DDA5A025B957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24"/>
                  </a:move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9" name="object 33">
              <a:extLst>
                <a:ext uri="{FF2B5EF4-FFF2-40B4-BE49-F238E27FC236}">
                  <a16:creationId xmlns:a16="http://schemas.microsoft.com/office/drawing/2014/main" id="{26761D58-CDFC-47A3-9634-1B183218234A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899"/>
                  </a:move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0" name="object 34">
            <a:extLst>
              <a:ext uri="{FF2B5EF4-FFF2-40B4-BE49-F238E27FC236}">
                <a16:creationId xmlns:a16="http://schemas.microsoft.com/office/drawing/2014/main" id="{C6C0E782-624E-4D4A-8ECC-F034A9F8354E}"/>
              </a:ext>
            </a:extLst>
          </p:cNvPr>
          <p:cNvSpPr txBox="1"/>
          <p:nvPr/>
        </p:nvSpPr>
        <p:spPr>
          <a:xfrm>
            <a:off x="1302593" y="1957266"/>
            <a:ext cx="20383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  <a:p>
            <a:pPr marL="1651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</a:t>
            </a:r>
          </a:p>
        </p:txBody>
      </p:sp>
      <p:grpSp>
        <p:nvGrpSpPr>
          <p:cNvPr id="81" name="object 35">
            <a:extLst>
              <a:ext uri="{FF2B5EF4-FFF2-40B4-BE49-F238E27FC236}">
                <a16:creationId xmlns:a16="http://schemas.microsoft.com/office/drawing/2014/main" id="{60572649-05CA-4D3C-9B26-E8E4E07AE784}"/>
              </a:ext>
            </a:extLst>
          </p:cNvPr>
          <p:cNvGrpSpPr/>
          <p:nvPr/>
        </p:nvGrpSpPr>
        <p:grpSpPr>
          <a:xfrm>
            <a:off x="1193592" y="2525769"/>
            <a:ext cx="421640" cy="1750695"/>
            <a:chOff x="1193592" y="2525769"/>
            <a:chExt cx="421640" cy="1750695"/>
          </a:xfrm>
        </p:grpSpPr>
        <p:sp>
          <p:nvSpPr>
            <p:cNvPr id="82" name="object 36">
              <a:extLst>
                <a:ext uri="{FF2B5EF4-FFF2-40B4-BE49-F238E27FC236}">
                  <a16:creationId xmlns:a16="http://schemas.microsoft.com/office/drawing/2014/main" id="{5A2B8700-59B3-4873-B1FC-65B92ED829B1}"/>
                </a:ext>
              </a:extLst>
            </p:cNvPr>
            <p:cNvSpPr/>
            <p:nvPr/>
          </p:nvSpPr>
          <p:spPr>
            <a:xfrm>
              <a:off x="1363304" y="2525769"/>
              <a:ext cx="81979" cy="1815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3" name="object 37">
              <a:extLst>
                <a:ext uri="{FF2B5EF4-FFF2-40B4-BE49-F238E27FC236}">
                  <a16:creationId xmlns:a16="http://schemas.microsoft.com/office/drawing/2014/main" id="{6485E503-2B0E-4610-90E6-5C2937B0DBD7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49"/>
                  </a:moveTo>
                  <a:lnTo>
                    <a:pt x="0" y="322749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4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4" name="object 38">
              <a:extLst>
                <a:ext uri="{FF2B5EF4-FFF2-40B4-BE49-F238E27FC236}">
                  <a16:creationId xmlns:a16="http://schemas.microsoft.com/office/drawing/2014/main" id="{7EDACF23-47FE-43DD-84C7-5771FD1AE3F5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49"/>
                  </a:lnTo>
                  <a:lnTo>
                    <a:pt x="0" y="3227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5" name="object 39">
              <a:extLst>
                <a:ext uri="{FF2B5EF4-FFF2-40B4-BE49-F238E27FC236}">
                  <a16:creationId xmlns:a16="http://schemas.microsoft.com/office/drawing/2014/main" id="{541909E7-E669-44AF-9669-45A44371CF1B}"/>
                </a:ext>
              </a:extLst>
            </p:cNvPr>
            <p:cNvSpPr/>
            <p:nvPr/>
          </p:nvSpPr>
          <p:spPr>
            <a:xfrm>
              <a:off x="1363224" y="3137318"/>
              <a:ext cx="81982" cy="1815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6" name="object 40">
              <a:extLst>
                <a:ext uri="{FF2B5EF4-FFF2-40B4-BE49-F238E27FC236}">
                  <a16:creationId xmlns:a16="http://schemas.microsoft.com/office/drawing/2014/main" id="{76EA4E13-5B27-47B4-BAB4-6313C8370109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4" y="411849"/>
                  </a:move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7" name="object 41">
              <a:extLst>
                <a:ext uri="{FF2B5EF4-FFF2-40B4-BE49-F238E27FC236}">
                  <a16:creationId xmlns:a16="http://schemas.microsoft.com/office/drawing/2014/main" id="{36FBE660-72C3-4DC6-80DB-B0182A5FB43D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8" name="object 42">
            <a:extLst>
              <a:ext uri="{FF2B5EF4-FFF2-40B4-BE49-F238E27FC236}">
                <a16:creationId xmlns:a16="http://schemas.microsoft.com/office/drawing/2014/main" id="{A18A7F99-1742-4F2D-96A1-4EFCDA916EED}"/>
              </a:ext>
            </a:extLst>
          </p:cNvPr>
          <p:cNvSpPr txBox="1"/>
          <p:nvPr/>
        </p:nvSpPr>
        <p:spPr>
          <a:xfrm>
            <a:off x="1297365" y="3091406"/>
            <a:ext cx="21399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89" name="object 43">
            <a:extLst>
              <a:ext uri="{FF2B5EF4-FFF2-40B4-BE49-F238E27FC236}">
                <a16:creationId xmlns:a16="http://schemas.microsoft.com/office/drawing/2014/main" id="{09C5C9FC-2420-48A1-8D64-3E27A9C0CCD6}"/>
              </a:ext>
            </a:extLst>
          </p:cNvPr>
          <p:cNvSpPr/>
          <p:nvPr/>
        </p:nvSpPr>
        <p:spPr>
          <a:xfrm>
            <a:off x="1363282" y="3659942"/>
            <a:ext cx="81982" cy="1815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90" name="object 44">
            <a:extLst>
              <a:ext uri="{FF2B5EF4-FFF2-40B4-BE49-F238E27FC236}">
                <a16:creationId xmlns:a16="http://schemas.microsoft.com/office/drawing/2014/main" id="{51B111A1-2C7B-4582-A7D0-B1700259FA16}"/>
              </a:ext>
            </a:extLst>
          </p:cNvPr>
          <p:cNvSpPr txBox="1"/>
          <p:nvPr/>
        </p:nvSpPr>
        <p:spPr>
          <a:xfrm>
            <a:off x="6324600" y="295956"/>
            <a:ext cx="17980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4CEEB1CF-990F-4A75-B8BD-37CF75612B9E}"/>
                  </a:ext>
                </a:extLst>
              </p14:cNvPr>
              <p14:cNvContentPartPr/>
              <p14:nvPr/>
            </p14:nvContentPartPr>
            <p14:xfrm>
              <a:off x="6496920" y="1592280"/>
              <a:ext cx="401760" cy="5472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4CEEB1CF-990F-4A75-B8BD-37CF75612B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1080" y="1528920"/>
                <a:ext cx="433080" cy="181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6CB47896-FE6B-40A7-8FAF-1BDC82084591}"/>
              </a:ext>
            </a:extLst>
          </p:cNvPr>
          <p:cNvSpPr/>
          <p:nvPr/>
        </p:nvSpPr>
        <p:spPr>
          <a:xfrm>
            <a:off x="1988291" y="2806276"/>
            <a:ext cx="3532823" cy="1470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274955">
              <a:lnSpc>
                <a:spcPct val="150000"/>
              </a:lnSpc>
              <a:spcBef>
                <a:spcPts val="85"/>
              </a:spcBef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TensorFlow</a:t>
            </a:r>
          </a:p>
          <a:p>
            <a:pPr marL="355600" marR="274955" indent="-342900">
              <a:lnSpc>
                <a:spcPct val="150000"/>
              </a:lnSpc>
              <a:spcBef>
                <a:spcPts val="85"/>
              </a:spcBef>
              <a:buFontTx/>
              <a:buChar char="-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간단한 코드 변경으로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CPU/GPU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변환이 가능하다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</a:p>
          <a:p>
            <a:pPr marL="355600" marR="274955" indent="-342900">
              <a:lnSpc>
                <a:spcPct val="150000"/>
              </a:lnSpc>
              <a:spcBef>
                <a:spcPts val="85"/>
              </a:spcBef>
              <a:buFontTx/>
              <a:buChar char="-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간단한 코드 추가로 모든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gradient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의 계산이 가능하다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0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285750"/>
            <a:ext cx="273985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My</a:t>
            </a:r>
            <a:r>
              <a:rPr spc="-95" dirty="0"/>
              <a:t> </a:t>
            </a:r>
            <a:r>
              <a:rPr dirty="0"/>
              <a:t>computer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52F9B11-5352-48A5-9E71-74002C02ADF6}"/>
              </a:ext>
            </a:extLst>
          </p:cNvPr>
          <p:cNvSpPr/>
          <p:nvPr/>
        </p:nvSpPr>
        <p:spPr>
          <a:xfrm>
            <a:off x="4234592" y="176848"/>
            <a:ext cx="4878515" cy="4027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/>
          <p:nvPr/>
        </p:nvSpPr>
        <p:spPr>
          <a:xfrm>
            <a:off x="5673938" y="726373"/>
            <a:ext cx="3284043" cy="3690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82" name="object 6">
            <a:extLst>
              <a:ext uri="{FF2B5EF4-FFF2-40B4-BE49-F238E27FC236}">
                <a16:creationId xmlns:a16="http://schemas.microsoft.com/office/drawing/2014/main" id="{262016F1-3FEC-44E9-BB98-2E4F34D0466A}"/>
              </a:ext>
            </a:extLst>
          </p:cNvPr>
          <p:cNvSpPr txBox="1">
            <a:spLocks/>
          </p:cNvSpPr>
          <p:nvPr/>
        </p:nvSpPr>
        <p:spPr>
          <a:xfrm>
            <a:off x="243400" y="246742"/>
            <a:ext cx="4721052" cy="52065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/>
              <a:t>Computational</a:t>
            </a:r>
            <a:r>
              <a:rPr lang="en-US" spc="-85"/>
              <a:t> </a:t>
            </a:r>
            <a:r>
              <a:rPr lang="en-US" spc="-5"/>
              <a:t>Graphs</a:t>
            </a:r>
            <a:endParaRPr lang="en-US" spc="-5" dirty="0"/>
          </a:p>
        </p:txBody>
      </p:sp>
      <p:grpSp>
        <p:nvGrpSpPr>
          <p:cNvPr id="83" name="object 7">
            <a:extLst>
              <a:ext uri="{FF2B5EF4-FFF2-40B4-BE49-F238E27FC236}">
                <a16:creationId xmlns:a16="http://schemas.microsoft.com/office/drawing/2014/main" id="{71D6DAEE-EC5C-4747-8BC3-5CD6C4569BEE}"/>
              </a:ext>
            </a:extLst>
          </p:cNvPr>
          <p:cNvGrpSpPr/>
          <p:nvPr/>
        </p:nvGrpSpPr>
        <p:grpSpPr>
          <a:xfrm>
            <a:off x="355649" y="867173"/>
            <a:ext cx="1664970" cy="421640"/>
            <a:chOff x="355649" y="867173"/>
            <a:chExt cx="1664970" cy="421640"/>
          </a:xfrm>
        </p:grpSpPr>
        <p:sp>
          <p:nvSpPr>
            <p:cNvPr id="84" name="object 8">
              <a:extLst>
                <a:ext uri="{FF2B5EF4-FFF2-40B4-BE49-F238E27FC236}">
                  <a16:creationId xmlns:a16="http://schemas.microsoft.com/office/drawing/2014/main" id="{137CE016-B54B-4BD0-8B87-E0259D77A847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5" name="object 9">
              <a:extLst>
                <a:ext uri="{FF2B5EF4-FFF2-40B4-BE49-F238E27FC236}">
                  <a16:creationId xmlns:a16="http://schemas.microsoft.com/office/drawing/2014/main" id="{2E6C6510-967D-48E3-B5A1-48A8B11771A6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6" name="object 10">
              <a:extLst>
                <a:ext uri="{FF2B5EF4-FFF2-40B4-BE49-F238E27FC236}">
                  <a16:creationId xmlns:a16="http://schemas.microsoft.com/office/drawing/2014/main" id="{6291739E-CA76-4A78-98DE-456AD1F496A2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7" name="object 11">
              <a:extLst>
                <a:ext uri="{FF2B5EF4-FFF2-40B4-BE49-F238E27FC236}">
                  <a16:creationId xmlns:a16="http://schemas.microsoft.com/office/drawing/2014/main" id="{8F5E7919-23BD-40A2-B7BE-ACE1F83A91CC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8" name="object 12">
              <a:extLst>
                <a:ext uri="{FF2B5EF4-FFF2-40B4-BE49-F238E27FC236}">
                  <a16:creationId xmlns:a16="http://schemas.microsoft.com/office/drawing/2014/main" id="{075441A9-4BA9-45BC-94DF-6509F0395F29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9" name="object 13">
              <a:extLst>
                <a:ext uri="{FF2B5EF4-FFF2-40B4-BE49-F238E27FC236}">
                  <a16:creationId xmlns:a16="http://schemas.microsoft.com/office/drawing/2014/main" id="{8C70E38C-9D09-4F75-B85E-C0BC28929262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90" name="object 14">
            <a:extLst>
              <a:ext uri="{FF2B5EF4-FFF2-40B4-BE49-F238E27FC236}">
                <a16:creationId xmlns:a16="http://schemas.microsoft.com/office/drawing/2014/main" id="{A0174B9C-9021-4D06-BA12-181E98A6B016}"/>
              </a:ext>
            </a:extLst>
          </p:cNvPr>
          <p:cNvSpPr txBox="1"/>
          <p:nvPr/>
        </p:nvSpPr>
        <p:spPr>
          <a:xfrm>
            <a:off x="477433" y="871991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91" name="object 15">
            <a:extLst>
              <a:ext uri="{FF2B5EF4-FFF2-40B4-BE49-F238E27FC236}">
                <a16:creationId xmlns:a16="http://schemas.microsoft.com/office/drawing/2014/main" id="{CE338B2A-4283-40AE-BDD5-5D867A604A73}"/>
              </a:ext>
            </a:extLst>
          </p:cNvPr>
          <p:cNvGrpSpPr/>
          <p:nvPr/>
        </p:nvGrpSpPr>
        <p:grpSpPr>
          <a:xfrm>
            <a:off x="712771" y="1394747"/>
            <a:ext cx="332740" cy="332740"/>
            <a:chOff x="712771" y="1394747"/>
            <a:chExt cx="332740" cy="332740"/>
          </a:xfrm>
        </p:grpSpPr>
        <p:sp>
          <p:nvSpPr>
            <p:cNvPr id="92" name="object 16">
              <a:extLst>
                <a:ext uri="{FF2B5EF4-FFF2-40B4-BE49-F238E27FC236}">
                  <a16:creationId xmlns:a16="http://schemas.microsoft.com/office/drawing/2014/main" id="{F55AAC24-B158-4436-A10B-004A1F65C221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3" name="object 17">
              <a:extLst>
                <a:ext uri="{FF2B5EF4-FFF2-40B4-BE49-F238E27FC236}">
                  <a16:creationId xmlns:a16="http://schemas.microsoft.com/office/drawing/2014/main" id="{6BACC34C-02EF-45BF-805E-84A2B4190B23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94" name="object 18">
            <a:extLst>
              <a:ext uri="{FF2B5EF4-FFF2-40B4-BE49-F238E27FC236}">
                <a16:creationId xmlns:a16="http://schemas.microsoft.com/office/drawing/2014/main" id="{EA7F1CA2-C1B8-4EE0-95C5-AB4C851F1488}"/>
              </a:ext>
            </a:extLst>
          </p:cNvPr>
          <p:cNvSpPr txBox="1"/>
          <p:nvPr/>
        </p:nvSpPr>
        <p:spPr>
          <a:xfrm>
            <a:off x="717533" y="1504950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95" name="object 19">
            <a:extLst>
              <a:ext uri="{FF2B5EF4-FFF2-40B4-BE49-F238E27FC236}">
                <a16:creationId xmlns:a16="http://schemas.microsoft.com/office/drawing/2014/main" id="{8503F398-8040-42B1-9F04-C042BCA26310}"/>
              </a:ext>
            </a:extLst>
          </p:cNvPr>
          <p:cNvGrpSpPr/>
          <p:nvPr/>
        </p:nvGrpSpPr>
        <p:grpSpPr>
          <a:xfrm>
            <a:off x="556808" y="1274257"/>
            <a:ext cx="640715" cy="1033780"/>
            <a:chOff x="556808" y="1274257"/>
            <a:chExt cx="640715" cy="1033780"/>
          </a:xfrm>
        </p:grpSpPr>
        <p:sp>
          <p:nvSpPr>
            <p:cNvPr id="96" name="object 20">
              <a:extLst>
                <a:ext uri="{FF2B5EF4-FFF2-40B4-BE49-F238E27FC236}">
                  <a16:creationId xmlns:a16="http://schemas.microsoft.com/office/drawing/2014/main" id="{6017D0C6-BE04-4ECB-9CF6-A13554565805}"/>
                </a:ext>
              </a:extLst>
            </p:cNvPr>
            <p:cNvSpPr/>
            <p:nvPr/>
          </p:nvSpPr>
          <p:spPr>
            <a:xfrm>
              <a:off x="556808" y="1274257"/>
              <a:ext cx="305461" cy="1252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7" name="object 21">
              <a:extLst>
                <a:ext uri="{FF2B5EF4-FFF2-40B4-BE49-F238E27FC236}">
                  <a16:creationId xmlns:a16="http://schemas.microsoft.com/office/drawing/2014/main" id="{C7ABA268-098C-4F21-8C20-429431687346}"/>
                </a:ext>
              </a:extLst>
            </p:cNvPr>
            <p:cNvSpPr/>
            <p:nvPr/>
          </p:nvSpPr>
          <p:spPr>
            <a:xfrm>
              <a:off x="895458" y="1274257"/>
              <a:ext cx="301924" cy="1251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8" name="object 22">
              <a:extLst>
                <a:ext uri="{FF2B5EF4-FFF2-40B4-BE49-F238E27FC236}">
                  <a16:creationId xmlns:a16="http://schemas.microsoft.com/office/drawing/2014/main" id="{C6509CB8-FD72-4431-84EA-B74DC1D92FBA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9" name="object 23">
              <a:extLst>
                <a:ext uri="{FF2B5EF4-FFF2-40B4-BE49-F238E27FC236}">
                  <a16:creationId xmlns:a16="http://schemas.microsoft.com/office/drawing/2014/main" id="{8F34E62B-6336-4F6F-A4F4-2FB1CD42449C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00" name="object 24">
            <a:extLst>
              <a:ext uri="{FF2B5EF4-FFF2-40B4-BE49-F238E27FC236}">
                <a16:creationId xmlns:a16="http://schemas.microsoft.com/office/drawing/2014/main" id="{5780082A-5DC6-442C-8C45-18490B876178}"/>
              </a:ext>
            </a:extLst>
          </p:cNvPr>
          <p:cNvSpPr txBox="1"/>
          <p:nvPr/>
        </p:nvSpPr>
        <p:spPr>
          <a:xfrm>
            <a:off x="781366" y="18910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</a:t>
            </a:r>
          </a:p>
        </p:txBody>
      </p:sp>
      <p:grpSp>
        <p:nvGrpSpPr>
          <p:cNvPr id="101" name="object 25">
            <a:extLst>
              <a:ext uri="{FF2B5EF4-FFF2-40B4-BE49-F238E27FC236}">
                <a16:creationId xmlns:a16="http://schemas.microsoft.com/office/drawing/2014/main" id="{D688DC07-E528-49ED-A8A9-D5AC220C5B9E}"/>
              </a:ext>
            </a:extLst>
          </p:cNvPr>
          <p:cNvGrpSpPr/>
          <p:nvPr/>
        </p:nvGrpSpPr>
        <p:grpSpPr>
          <a:xfrm>
            <a:off x="837913" y="1274257"/>
            <a:ext cx="981075" cy="1868170"/>
            <a:chOff x="837913" y="1274257"/>
            <a:chExt cx="981075" cy="1868170"/>
          </a:xfrm>
        </p:grpSpPr>
        <p:sp>
          <p:nvSpPr>
            <p:cNvPr id="102" name="object 26">
              <a:extLst>
                <a:ext uri="{FF2B5EF4-FFF2-40B4-BE49-F238E27FC236}">
                  <a16:creationId xmlns:a16="http://schemas.microsoft.com/office/drawing/2014/main" id="{F49EE5D6-4D89-4237-934A-26156EB8EF1F}"/>
                </a:ext>
              </a:extLst>
            </p:cNvPr>
            <p:cNvSpPr/>
            <p:nvPr/>
          </p:nvSpPr>
          <p:spPr>
            <a:xfrm>
              <a:off x="837913" y="1722246"/>
              <a:ext cx="81979" cy="1504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3" name="object 27">
              <a:extLst>
                <a:ext uri="{FF2B5EF4-FFF2-40B4-BE49-F238E27FC236}">
                  <a16:creationId xmlns:a16="http://schemas.microsoft.com/office/drawing/2014/main" id="{AD889B4D-CD0E-4B4A-B92A-56120CFAC171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4" y="322744"/>
                  </a:moveTo>
                  <a:lnTo>
                    <a:pt x="0" y="322744"/>
                  </a:lnTo>
                  <a:lnTo>
                    <a:pt x="0" y="0"/>
                  </a:lnTo>
                  <a:lnTo>
                    <a:pt x="322734" y="0"/>
                  </a:lnTo>
                  <a:lnTo>
                    <a:pt x="322734" y="32274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4" name="object 28">
              <a:extLst>
                <a:ext uri="{FF2B5EF4-FFF2-40B4-BE49-F238E27FC236}">
                  <a16:creationId xmlns:a16="http://schemas.microsoft.com/office/drawing/2014/main" id="{B0E7BD47-2B72-4931-AD9E-945590064D50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4" y="0"/>
                  </a:lnTo>
                  <a:lnTo>
                    <a:pt x="322734" y="322744"/>
                  </a:lnTo>
                  <a:lnTo>
                    <a:pt x="0" y="3227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5" name="object 29">
              <a:extLst>
                <a:ext uri="{FF2B5EF4-FFF2-40B4-BE49-F238E27FC236}">
                  <a16:creationId xmlns:a16="http://schemas.microsoft.com/office/drawing/2014/main" id="{03B60543-2FF6-4F2B-A935-9FE212548064}"/>
                </a:ext>
              </a:extLst>
            </p:cNvPr>
            <p:cNvSpPr/>
            <p:nvPr/>
          </p:nvSpPr>
          <p:spPr>
            <a:xfrm>
              <a:off x="1014907" y="2233050"/>
              <a:ext cx="213037" cy="1272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6" name="object 30">
              <a:extLst>
                <a:ext uri="{FF2B5EF4-FFF2-40B4-BE49-F238E27FC236}">
                  <a16:creationId xmlns:a16="http://schemas.microsoft.com/office/drawing/2014/main" id="{6F4CBF43-81DF-4386-94F1-F3F65D2788B4}"/>
                </a:ext>
              </a:extLst>
            </p:cNvPr>
            <p:cNvSpPr/>
            <p:nvPr/>
          </p:nvSpPr>
          <p:spPr>
            <a:xfrm>
              <a:off x="1450507" y="1283782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1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7" name="object 31">
              <a:extLst>
                <a:ext uri="{FF2B5EF4-FFF2-40B4-BE49-F238E27FC236}">
                  <a16:creationId xmlns:a16="http://schemas.microsoft.com/office/drawing/2014/main" id="{161D9553-C105-4ED5-870E-BB83FD222F30}"/>
                </a:ext>
              </a:extLst>
            </p:cNvPr>
            <p:cNvSpPr/>
            <p:nvPr/>
          </p:nvSpPr>
          <p:spPr>
            <a:xfrm>
              <a:off x="1406129" y="2076158"/>
              <a:ext cx="82697" cy="1108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8" name="object 32">
              <a:extLst>
                <a:ext uri="{FF2B5EF4-FFF2-40B4-BE49-F238E27FC236}">
                  <a16:creationId xmlns:a16="http://schemas.microsoft.com/office/drawing/2014/main" id="{EBCA5207-EE6D-4944-BBB7-8F966BA8ACB1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24"/>
                  </a:move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9" name="object 33">
              <a:extLst>
                <a:ext uri="{FF2B5EF4-FFF2-40B4-BE49-F238E27FC236}">
                  <a16:creationId xmlns:a16="http://schemas.microsoft.com/office/drawing/2014/main" id="{3F217032-F1C5-402D-B0A3-0BB29811FA5F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899"/>
                  </a:move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10" name="object 34">
            <a:extLst>
              <a:ext uri="{FF2B5EF4-FFF2-40B4-BE49-F238E27FC236}">
                <a16:creationId xmlns:a16="http://schemas.microsoft.com/office/drawing/2014/main" id="{95FC6D3A-C7E0-4B1E-BEA1-335680D6B155}"/>
              </a:ext>
            </a:extLst>
          </p:cNvPr>
          <p:cNvSpPr txBox="1"/>
          <p:nvPr/>
        </p:nvSpPr>
        <p:spPr>
          <a:xfrm>
            <a:off x="1302593" y="1957266"/>
            <a:ext cx="20383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  <a:p>
            <a:pPr marL="1651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</a:t>
            </a:r>
          </a:p>
        </p:txBody>
      </p:sp>
      <p:grpSp>
        <p:nvGrpSpPr>
          <p:cNvPr id="111" name="object 35">
            <a:extLst>
              <a:ext uri="{FF2B5EF4-FFF2-40B4-BE49-F238E27FC236}">
                <a16:creationId xmlns:a16="http://schemas.microsoft.com/office/drawing/2014/main" id="{A85CB8B6-634B-42E0-86AD-125594AC5E61}"/>
              </a:ext>
            </a:extLst>
          </p:cNvPr>
          <p:cNvGrpSpPr/>
          <p:nvPr/>
        </p:nvGrpSpPr>
        <p:grpSpPr>
          <a:xfrm>
            <a:off x="1193592" y="2525769"/>
            <a:ext cx="421640" cy="1750695"/>
            <a:chOff x="1193592" y="2525769"/>
            <a:chExt cx="421640" cy="1750695"/>
          </a:xfrm>
        </p:grpSpPr>
        <p:sp>
          <p:nvSpPr>
            <p:cNvPr id="112" name="object 36">
              <a:extLst>
                <a:ext uri="{FF2B5EF4-FFF2-40B4-BE49-F238E27FC236}">
                  <a16:creationId xmlns:a16="http://schemas.microsoft.com/office/drawing/2014/main" id="{9BEC5FEE-3F72-4AE1-A9EA-DA681B619A12}"/>
                </a:ext>
              </a:extLst>
            </p:cNvPr>
            <p:cNvSpPr/>
            <p:nvPr/>
          </p:nvSpPr>
          <p:spPr>
            <a:xfrm>
              <a:off x="1363304" y="2525769"/>
              <a:ext cx="81979" cy="181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3" name="object 37">
              <a:extLst>
                <a:ext uri="{FF2B5EF4-FFF2-40B4-BE49-F238E27FC236}">
                  <a16:creationId xmlns:a16="http://schemas.microsoft.com/office/drawing/2014/main" id="{D603199A-6E40-4269-BF5A-94493F65606E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49"/>
                  </a:moveTo>
                  <a:lnTo>
                    <a:pt x="0" y="322749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4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4" name="object 38">
              <a:extLst>
                <a:ext uri="{FF2B5EF4-FFF2-40B4-BE49-F238E27FC236}">
                  <a16:creationId xmlns:a16="http://schemas.microsoft.com/office/drawing/2014/main" id="{6E4A1FAF-7F92-4575-A2FD-DBBC2CC2127B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49"/>
                  </a:lnTo>
                  <a:lnTo>
                    <a:pt x="0" y="3227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5" name="object 39">
              <a:extLst>
                <a:ext uri="{FF2B5EF4-FFF2-40B4-BE49-F238E27FC236}">
                  <a16:creationId xmlns:a16="http://schemas.microsoft.com/office/drawing/2014/main" id="{1E5C8193-2EA1-447E-9216-5A33F27E2421}"/>
                </a:ext>
              </a:extLst>
            </p:cNvPr>
            <p:cNvSpPr/>
            <p:nvPr/>
          </p:nvSpPr>
          <p:spPr>
            <a:xfrm>
              <a:off x="1363224" y="3137318"/>
              <a:ext cx="81982" cy="181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6" name="object 40">
              <a:extLst>
                <a:ext uri="{FF2B5EF4-FFF2-40B4-BE49-F238E27FC236}">
                  <a16:creationId xmlns:a16="http://schemas.microsoft.com/office/drawing/2014/main" id="{C3FB7B5F-0A42-4F22-A5E4-B8A58009BF6B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4" y="411849"/>
                  </a:move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7" name="object 41">
              <a:extLst>
                <a:ext uri="{FF2B5EF4-FFF2-40B4-BE49-F238E27FC236}">
                  <a16:creationId xmlns:a16="http://schemas.microsoft.com/office/drawing/2014/main" id="{7EF7E1EF-CAB9-417C-89E0-A0E1B58CE80B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18" name="object 42">
            <a:extLst>
              <a:ext uri="{FF2B5EF4-FFF2-40B4-BE49-F238E27FC236}">
                <a16:creationId xmlns:a16="http://schemas.microsoft.com/office/drawing/2014/main" id="{8BA5ED89-6E6A-45BB-8E1A-38739573A23E}"/>
              </a:ext>
            </a:extLst>
          </p:cNvPr>
          <p:cNvSpPr txBox="1"/>
          <p:nvPr/>
        </p:nvSpPr>
        <p:spPr>
          <a:xfrm>
            <a:off x="1297365" y="3091406"/>
            <a:ext cx="21399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119" name="object 43">
            <a:extLst>
              <a:ext uri="{FF2B5EF4-FFF2-40B4-BE49-F238E27FC236}">
                <a16:creationId xmlns:a16="http://schemas.microsoft.com/office/drawing/2014/main" id="{7674C43D-4712-40F7-9B81-D788635586DD}"/>
              </a:ext>
            </a:extLst>
          </p:cNvPr>
          <p:cNvSpPr/>
          <p:nvPr/>
        </p:nvSpPr>
        <p:spPr>
          <a:xfrm>
            <a:off x="1363282" y="3659942"/>
            <a:ext cx="81982" cy="181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120" name="object 44">
            <a:extLst>
              <a:ext uri="{FF2B5EF4-FFF2-40B4-BE49-F238E27FC236}">
                <a16:creationId xmlns:a16="http://schemas.microsoft.com/office/drawing/2014/main" id="{AD294C9B-88A2-4C8D-88EB-CED92B654693}"/>
              </a:ext>
            </a:extLst>
          </p:cNvPr>
          <p:cNvSpPr txBox="1"/>
          <p:nvPr/>
        </p:nvSpPr>
        <p:spPr>
          <a:xfrm>
            <a:off x="6553200" y="385241"/>
            <a:ext cx="17980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err="1">
                <a:latin typeface="타이포_팩토리 M" panose="02020503020101020101" pitchFamily="18" charset="-127"/>
                <a:cs typeface="Arial"/>
              </a:rPr>
              <a:t>PyTorch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37701" y="726373"/>
            <a:ext cx="3320415" cy="3691254"/>
            <a:chOff x="5637701" y="726373"/>
            <a:chExt cx="3320415" cy="3691254"/>
          </a:xfrm>
        </p:grpSpPr>
        <p:sp>
          <p:nvSpPr>
            <p:cNvPr id="3" name="object 3"/>
            <p:cNvSpPr/>
            <p:nvPr/>
          </p:nvSpPr>
          <p:spPr>
            <a:xfrm>
              <a:off x="5673938" y="726373"/>
              <a:ext cx="3284043" cy="36907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651988" y="1563321"/>
              <a:ext cx="3284220" cy="1200150"/>
            </a:xfrm>
            <a:custGeom>
              <a:avLst/>
              <a:gdLst/>
              <a:ahLst/>
              <a:cxnLst/>
              <a:rect l="l" t="t" r="r" b="b"/>
              <a:pathLst>
                <a:path w="3284220" h="1200150">
                  <a:moveTo>
                    <a:pt x="0" y="0"/>
                  </a:moveTo>
                  <a:lnTo>
                    <a:pt x="3284093" y="0"/>
                  </a:lnTo>
                  <a:lnTo>
                    <a:pt x="3284093" y="1199697"/>
                  </a:lnTo>
                  <a:lnTo>
                    <a:pt x="0" y="11996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450317" y="1854548"/>
            <a:ext cx="316484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51710" algn="l"/>
                <a:tab pos="3151505" algn="l"/>
              </a:tabLst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Define </a:t>
            </a: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Variables</a:t>
            </a:r>
            <a:r>
              <a:rPr sz="1800" b="1" spc="-7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to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  <a:p>
            <a:pPr marL="12700" marR="1072515">
              <a:lnSpc>
                <a:spcPct val="100699"/>
              </a:lnSpc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start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building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a  computational</a:t>
            </a:r>
            <a:r>
              <a:rPr sz="18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graph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528238" y="2122208"/>
            <a:ext cx="105524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47B0968F-96CE-49A5-A2DA-2C9193BAD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400" y="246742"/>
            <a:ext cx="4721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grpSp>
        <p:nvGrpSpPr>
          <p:cNvPr id="50" name="object 7">
            <a:extLst>
              <a:ext uri="{FF2B5EF4-FFF2-40B4-BE49-F238E27FC236}">
                <a16:creationId xmlns:a16="http://schemas.microsoft.com/office/drawing/2014/main" id="{0F5FC792-2673-49EB-81ED-27A56A905833}"/>
              </a:ext>
            </a:extLst>
          </p:cNvPr>
          <p:cNvGrpSpPr/>
          <p:nvPr/>
        </p:nvGrpSpPr>
        <p:grpSpPr>
          <a:xfrm>
            <a:off x="355649" y="867173"/>
            <a:ext cx="1664970" cy="421640"/>
            <a:chOff x="355649" y="867173"/>
            <a:chExt cx="1664970" cy="421640"/>
          </a:xfrm>
        </p:grpSpPr>
        <p:sp>
          <p:nvSpPr>
            <p:cNvPr id="51" name="object 8">
              <a:extLst>
                <a:ext uri="{FF2B5EF4-FFF2-40B4-BE49-F238E27FC236}">
                  <a16:creationId xmlns:a16="http://schemas.microsoft.com/office/drawing/2014/main" id="{50AD17BF-BFC1-4321-9B62-C6580994019C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2" name="object 9">
              <a:extLst>
                <a:ext uri="{FF2B5EF4-FFF2-40B4-BE49-F238E27FC236}">
                  <a16:creationId xmlns:a16="http://schemas.microsoft.com/office/drawing/2014/main" id="{03563221-2403-4B7D-B135-C42DB4834BE2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3" name="object 10">
              <a:extLst>
                <a:ext uri="{FF2B5EF4-FFF2-40B4-BE49-F238E27FC236}">
                  <a16:creationId xmlns:a16="http://schemas.microsoft.com/office/drawing/2014/main" id="{B1774698-2015-497C-9F94-802B28D0BE3B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4" name="object 11">
              <a:extLst>
                <a:ext uri="{FF2B5EF4-FFF2-40B4-BE49-F238E27FC236}">
                  <a16:creationId xmlns:a16="http://schemas.microsoft.com/office/drawing/2014/main" id="{5EC793A8-B7E1-4EFD-970A-B0D6FAF8A759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5" name="object 12">
              <a:extLst>
                <a:ext uri="{FF2B5EF4-FFF2-40B4-BE49-F238E27FC236}">
                  <a16:creationId xmlns:a16="http://schemas.microsoft.com/office/drawing/2014/main" id="{50C9272E-E50C-4C9A-A122-2F597EC9048C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6" name="object 13">
              <a:extLst>
                <a:ext uri="{FF2B5EF4-FFF2-40B4-BE49-F238E27FC236}">
                  <a16:creationId xmlns:a16="http://schemas.microsoft.com/office/drawing/2014/main" id="{6F6EDDE6-5C64-433C-BDBA-14BFE8DD4630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7" name="object 14">
            <a:extLst>
              <a:ext uri="{FF2B5EF4-FFF2-40B4-BE49-F238E27FC236}">
                <a16:creationId xmlns:a16="http://schemas.microsoft.com/office/drawing/2014/main" id="{8697DE3D-70BC-4647-929A-814EDD8C3B1A}"/>
              </a:ext>
            </a:extLst>
          </p:cNvPr>
          <p:cNvSpPr txBox="1"/>
          <p:nvPr/>
        </p:nvSpPr>
        <p:spPr>
          <a:xfrm>
            <a:off x="477433" y="871991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58" name="object 15">
            <a:extLst>
              <a:ext uri="{FF2B5EF4-FFF2-40B4-BE49-F238E27FC236}">
                <a16:creationId xmlns:a16="http://schemas.microsoft.com/office/drawing/2014/main" id="{DAF2247C-ED1F-491C-91D8-B97F550AB6FC}"/>
              </a:ext>
            </a:extLst>
          </p:cNvPr>
          <p:cNvGrpSpPr/>
          <p:nvPr/>
        </p:nvGrpSpPr>
        <p:grpSpPr>
          <a:xfrm>
            <a:off x="712771" y="1394747"/>
            <a:ext cx="332740" cy="332740"/>
            <a:chOff x="712771" y="1394747"/>
            <a:chExt cx="332740" cy="332740"/>
          </a:xfrm>
        </p:grpSpPr>
        <p:sp>
          <p:nvSpPr>
            <p:cNvPr id="59" name="object 16">
              <a:extLst>
                <a:ext uri="{FF2B5EF4-FFF2-40B4-BE49-F238E27FC236}">
                  <a16:creationId xmlns:a16="http://schemas.microsoft.com/office/drawing/2014/main" id="{E497B4EE-520D-44CC-A59C-00DB1045F441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0" name="object 17">
              <a:extLst>
                <a:ext uri="{FF2B5EF4-FFF2-40B4-BE49-F238E27FC236}">
                  <a16:creationId xmlns:a16="http://schemas.microsoft.com/office/drawing/2014/main" id="{CDC7DFB2-D670-473A-B22A-A114558AF7CF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1" name="object 18">
            <a:extLst>
              <a:ext uri="{FF2B5EF4-FFF2-40B4-BE49-F238E27FC236}">
                <a16:creationId xmlns:a16="http://schemas.microsoft.com/office/drawing/2014/main" id="{0B4CBEDA-11B9-4157-8AA5-6362501F6DBA}"/>
              </a:ext>
            </a:extLst>
          </p:cNvPr>
          <p:cNvSpPr txBox="1"/>
          <p:nvPr/>
        </p:nvSpPr>
        <p:spPr>
          <a:xfrm>
            <a:off x="717533" y="1504950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62" name="object 19">
            <a:extLst>
              <a:ext uri="{FF2B5EF4-FFF2-40B4-BE49-F238E27FC236}">
                <a16:creationId xmlns:a16="http://schemas.microsoft.com/office/drawing/2014/main" id="{7A43D3EB-ADB0-47D8-AF2F-C1A335B0C85C}"/>
              </a:ext>
            </a:extLst>
          </p:cNvPr>
          <p:cNvGrpSpPr/>
          <p:nvPr/>
        </p:nvGrpSpPr>
        <p:grpSpPr>
          <a:xfrm>
            <a:off x="556808" y="1274257"/>
            <a:ext cx="640715" cy="1033780"/>
            <a:chOff x="556808" y="1274257"/>
            <a:chExt cx="640715" cy="1033780"/>
          </a:xfrm>
        </p:grpSpPr>
        <p:sp>
          <p:nvSpPr>
            <p:cNvPr id="63" name="object 20">
              <a:extLst>
                <a:ext uri="{FF2B5EF4-FFF2-40B4-BE49-F238E27FC236}">
                  <a16:creationId xmlns:a16="http://schemas.microsoft.com/office/drawing/2014/main" id="{5A463F5C-2FDF-4483-BB85-B3912DB1731D}"/>
                </a:ext>
              </a:extLst>
            </p:cNvPr>
            <p:cNvSpPr/>
            <p:nvPr/>
          </p:nvSpPr>
          <p:spPr>
            <a:xfrm>
              <a:off x="556808" y="1274257"/>
              <a:ext cx="305461" cy="1252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4" name="object 21">
              <a:extLst>
                <a:ext uri="{FF2B5EF4-FFF2-40B4-BE49-F238E27FC236}">
                  <a16:creationId xmlns:a16="http://schemas.microsoft.com/office/drawing/2014/main" id="{F1349C78-AA69-4454-8E7B-75774B231EE7}"/>
                </a:ext>
              </a:extLst>
            </p:cNvPr>
            <p:cNvSpPr/>
            <p:nvPr/>
          </p:nvSpPr>
          <p:spPr>
            <a:xfrm>
              <a:off x="895458" y="1274257"/>
              <a:ext cx="301924" cy="1251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5" name="object 22">
              <a:extLst>
                <a:ext uri="{FF2B5EF4-FFF2-40B4-BE49-F238E27FC236}">
                  <a16:creationId xmlns:a16="http://schemas.microsoft.com/office/drawing/2014/main" id="{0458D2F0-9F48-4A1A-8765-7F3AC983A744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0E57A821-E95B-494A-A9B2-D81EE21A023B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7" name="object 24">
            <a:extLst>
              <a:ext uri="{FF2B5EF4-FFF2-40B4-BE49-F238E27FC236}">
                <a16:creationId xmlns:a16="http://schemas.microsoft.com/office/drawing/2014/main" id="{1A14CEBB-A67D-4ED0-A67E-8D223593CCEC}"/>
              </a:ext>
            </a:extLst>
          </p:cNvPr>
          <p:cNvSpPr txBox="1"/>
          <p:nvPr/>
        </p:nvSpPr>
        <p:spPr>
          <a:xfrm>
            <a:off x="781366" y="18910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</a:t>
            </a:r>
          </a:p>
        </p:txBody>
      </p:sp>
      <p:grpSp>
        <p:nvGrpSpPr>
          <p:cNvPr id="68" name="object 25">
            <a:extLst>
              <a:ext uri="{FF2B5EF4-FFF2-40B4-BE49-F238E27FC236}">
                <a16:creationId xmlns:a16="http://schemas.microsoft.com/office/drawing/2014/main" id="{943E7B13-3C04-48BE-803A-23EDEA56FC86}"/>
              </a:ext>
            </a:extLst>
          </p:cNvPr>
          <p:cNvGrpSpPr/>
          <p:nvPr/>
        </p:nvGrpSpPr>
        <p:grpSpPr>
          <a:xfrm>
            <a:off x="837913" y="1274257"/>
            <a:ext cx="981075" cy="1868170"/>
            <a:chOff x="837913" y="1274257"/>
            <a:chExt cx="981075" cy="1868170"/>
          </a:xfrm>
        </p:grpSpPr>
        <p:sp>
          <p:nvSpPr>
            <p:cNvPr id="69" name="object 26">
              <a:extLst>
                <a:ext uri="{FF2B5EF4-FFF2-40B4-BE49-F238E27FC236}">
                  <a16:creationId xmlns:a16="http://schemas.microsoft.com/office/drawing/2014/main" id="{6EA76C82-BF38-491F-8ECE-C7977B2AC441}"/>
                </a:ext>
              </a:extLst>
            </p:cNvPr>
            <p:cNvSpPr/>
            <p:nvPr/>
          </p:nvSpPr>
          <p:spPr>
            <a:xfrm>
              <a:off x="837913" y="1722246"/>
              <a:ext cx="81979" cy="150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0" name="object 27">
              <a:extLst>
                <a:ext uri="{FF2B5EF4-FFF2-40B4-BE49-F238E27FC236}">
                  <a16:creationId xmlns:a16="http://schemas.microsoft.com/office/drawing/2014/main" id="{29BE4CFB-CE78-4261-83B6-AFBF4A9076CC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4" y="322744"/>
                  </a:moveTo>
                  <a:lnTo>
                    <a:pt x="0" y="322744"/>
                  </a:lnTo>
                  <a:lnTo>
                    <a:pt x="0" y="0"/>
                  </a:lnTo>
                  <a:lnTo>
                    <a:pt x="322734" y="0"/>
                  </a:lnTo>
                  <a:lnTo>
                    <a:pt x="322734" y="32274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1" name="object 28">
              <a:extLst>
                <a:ext uri="{FF2B5EF4-FFF2-40B4-BE49-F238E27FC236}">
                  <a16:creationId xmlns:a16="http://schemas.microsoft.com/office/drawing/2014/main" id="{FF1BF9D7-5CF8-4C87-9D29-1E22E1638CC5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4" y="0"/>
                  </a:lnTo>
                  <a:lnTo>
                    <a:pt x="322734" y="322744"/>
                  </a:lnTo>
                  <a:lnTo>
                    <a:pt x="0" y="3227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2" name="object 29">
              <a:extLst>
                <a:ext uri="{FF2B5EF4-FFF2-40B4-BE49-F238E27FC236}">
                  <a16:creationId xmlns:a16="http://schemas.microsoft.com/office/drawing/2014/main" id="{53A03BA9-46CA-4388-9794-B191126BFCED}"/>
                </a:ext>
              </a:extLst>
            </p:cNvPr>
            <p:cNvSpPr/>
            <p:nvPr/>
          </p:nvSpPr>
          <p:spPr>
            <a:xfrm>
              <a:off x="1014907" y="2233050"/>
              <a:ext cx="213037" cy="127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3" name="object 30">
              <a:extLst>
                <a:ext uri="{FF2B5EF4-FFF2-40B4-BE49-F238E27FC236}">
                  <a16:creationId xmlns:a16="http://schemas.microsoft.com/office/drawing/2014/main" id="{1C871466-B611-4F12-8002-F5D30525B1F2}"/>
                </a:ext>
              </a:extLst>
            </p:cNvPr>
            <p:cNvSpPr/>
            <p:nvPr/>
          </p:nvSpPr>
          <p:spPr>
            <a:xfrm>
              <a:off x="1450507" y="1283782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1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4" name="object 31">
              <a:extLst>
                <a:ext uri="{FF2B5EF4-FFF2-40B4-BE49-F238E27FC236}">
                  <a16:creationId xmlns:a16="http://schemas.microsoft.com/office/drawing/2014/main" id="{F5403E7B-E11C-426E-A842-38F074822B37}"/>
                </a:ext>
              </a:extLst>
            </p:cNvPr>
            <p:cNvSpPr/>
            <p:nvPr/>
          </p:nvSpPr>
          <p:spPr>
            <a:xfrm>
              <a:off x="1406129" y="2076158"/>
              <a:ext cx="82697" cy="1108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5" name="object 32">
              <a:extLst>
                <a:ext uri="{FF2B5EF4-FFF2-40B4-BE49-F238E27FC236}">
                  <a16:creationId xmlns:a16="http://schemas.microsoft.com/office/drawing/2014/main" id="{2E01A751-9B04-4700-8076-276FB308A65E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24"/>
                  </a:move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6" name="object 33">
              <a:extLst>
                <a:ext uri="{FF2B5EF4-FFF2-40B4-BE49-F238E27FC236}">
                  <a16:creationId xmlns:a16="http://schemas.microsoft.com/office/drawing/2014/main" id="{5E14CE32-8B34-49BA-BAAD-DA1A9183D9E6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899"/>
                  </a:move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7" name="object 34">
            <a:extLst>
              <a:ext uri="{FF2B5EF4-FFF2-40B4-BE49-F238E27FC236}">
                <a16:creationId xmlns:a16="http://schemas.microsoft.com/office/drawing/2014/main" id="{442987E9-C07D-4C00-8526-9EE1F0F30D10}"/>
              </a:ext>
            </a:extLst>
          </p:cNvPr>
          <p:cNvSpPr txBox="1"/>
          <p:nvPr/>
        </p:nvSpPr>
        <p:spPr>
          <a:xfrm>
            <a:off x="1302593" y="1957266"/>
            <a:ext cx="20383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  <a:p>
            <a:pPr marL="1651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</a:t>
            </a:r>
          </a:p>
        </p:txBody>
      </p:sp>
      <p:grpSp>
        <p:nvGrpSpPr>
          <p:cNvPr id="78" name="object 35">
            <a:extLst>
              <a:ext uri="{FF2B5EF4-FFF2-40B4-BE49-F238E27FC236}">
                <a16:creationId xmlns:a16="http://schemas.microsoft.com/office/drawing/2014/main" id="{A4D09E58-522B-4397-982D-FBA9C4B0C2CD}"/>
              </a:ext>
            </a:extLst>
          </p:cNvPr>
          <p:cNvGrpSpPr/>
          <p:nvPr/>
        </p:nvGrpSpPr>
        <p:grpSpPr>
          <a:xfrm>
            <a:off x="1193592" y="2525769"/>
            <a:ext cx="421640" cy="1750695"/>
            <a:chOff x="1193592" y="2525769"/>
            <a:chExt cx="421640" cy="1750695"/>
          </a:xfrm>
        </p:grpSpPr>
        <p:sp>
          <p:nvSpPr>
            <p:cNvPr id="79" name="object 36">
              <a:extLst>
                <a:ext uri="{FF2B5EF4-FFF2-40B4-BE49-F238E27FC236}">
                  <a16:creationId xmlns:a16="http://schemas.microsoft.com/office/drawing/2014/main" id="{9591B21B-3165-4A93-9D7E-F54BB1676067}"/>
                </a:ext>
              </a:extLst>
            </p:cNvPr>
            <p:cNvSpPr/>
            <p:nvPr/>
          </p:nvSpPr>
          <p:spPr>
            <a:xfrm>
              <a:off x="1363304" y="2525769"/>
              <a:ext cx="81979" cy="1815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0" name="object 37">
              <a:extLst>
                <a:ext uri="{FF2B5EF4-FFF2-40B4-BE49-F238E27FC236}">
                  <a16:creationId xmlns:a16="http://schemas.microsoft.com/office/drawing/2014/main" id="{3477FB8A-60CA-4E45-B0B2-CDA51FEAB6B2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49"/>
                  </a:moveTo>
                  <a:lnTo>
                    <a:pt x="0" y="322749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4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1" name="object 38">
              <a:extLst>
                <a:ext uri="{FF2B5EF4-FFF2-40B4-BE49-F238E27FC236}">
                  <a16:creationId xmlns:a16="http://schemas.microsoft.com/office/drawing/2014/main" id="{CD228BB6-C049-4AE7-A93C-265D0846FC95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49"/>
                  </a:lnTo>
                  <a:lnTo>
                    <a:pt x="0" y="3227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2" name="object 39">
              <a:extLst>
                <a:ext uri="{FF2B5EF4-FFF2-40B4-BE49-F238E27FC236}">
                  <a16:creationId xmlns:a16="http://schemas.microsoft.com/office/drawing/2014/main" id="{1299B0A2-AF2D-4B94-A2A3-3A484E947F68}"/>
                </a:ext>
              </a:extLst>
            </p:cNvPr>
            <p:cNvSpPr/>
            <p:nvPr/>
          </p:nvSpPr>
          <p:spPr>
            <a:xfrm>
              <a:off x="1363224" y="3137318"/>
              <a:ext cx="81982" cy="1815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3" name="object 40">
              <a:extLst>
                <a:ext uri="{FF2B5EF4-FFF2-40B4-BE49-F238E27FC236}">
                  <a16:creationId xmlns:a16="http://schemas.microsoft.com/office/drawing/2014/main" id="{F1FD01DF-EA2A-4421-9838-FE5D390BFEB3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4" y="411849"/>
                  </a:move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4" name="object 41">
              <a:extLst>
                <a:ext uri="{FF2B5EF4-FFF2-40B4-BE49-F238E27FC236}">
                  <a16:creationId xmlns:a16="http://schemas.microsoft.com/office/drawing/2014/main" id="{EDDDFD77-2704-469A-84B2-285C1B19C4B9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5" name="object 42">
            <a:extLst>
              <a:ext uri="{FF2B5EF4-FFF2-40B4-BE49-F238E27FC236}">
                <a16:creationId xmlns:a16="http://schemas.microsoft.com/office/drawing/2014/main" id="{0D1A881F-485F-4673-82D7-C984DF85EEA7}"/>
              </a:ext>
            </a:extLst>
          </p:cNvPr>
          <p:cNvSpPr txBox="1"/>
          <p:nvPr/>
        </p:nvSpPr>
        <p:spPr>
          <a:xfrm>
            <a:off x="1297365" y="3091406"/>
            <a:ext cx="21399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86" name="object 43">
            <a:extLst>
              <a:ext uri="{FF2B5EF4-FFF2-40B4-BE49-F238E27FC236}">
                <a16:creationId xmlns:a16="http://schemas.microsoft.com/office/drawing/2014/main" id="{C3E2C169-F677-4BAF-90AC-1AD91AB853B0}"/>
              </a:ext>
            </a:extLst>
          </p:cNvPr>
          <p:cNvSpPr/>
          <p:nvPr/>
        </p:nvSpPr>
        <p:spPr>
          <a:xfrm>
            <a:off x="1363282" y="3659942"/>
            <a:ext cx="81982" cy="181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87" name="object 44">
            <a:extLst>
              <a:ext uri="{FF2B5EF4-FFF2-40B4-BE49-F238E27FC236}">
                <a16:creationId xmlns:a16="http://schemas.microsoft.com/office/drawing/2014/main" id="{541BA63B-5562-456E-9B2B-C44D20FB19E6}"/>
              </a:ext>
            </a:extLst>
          </p:cNvPr>
          <p:cNvSpPr txBox="1"/>
          <p:nvPr/>
        </p:nvSpPr>
        <p:spPr>
          <a:xfrm>
            <a:off x="6553200" y="385241"/>
            <a:ext cx="17980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err="1">
                <a:latin typeface="타이포_팩토리 M" panose="02020503020101020101" pitchFamily="18" charset="-127"/>
                <a:cs typeface="Arial"/>
              </a:rPr>
              <a:t>PyTorch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59651" y="726373"/>
            <a:ext cx="3298825" cy="3691254"/>
            <a:chOff x="5659651" y="726373"/>
            <a:chExt cx="3298825" cy="3691254"/>
          </a:xfrm>
        </p:grpSpPr>
        <p:sp>
          <p:nvSpPr>
            <p:cNvPr id="3" name="object 3"/>
            <p:cNvSpPr/>
            <p:nvPr/>
          </p:nvSpPr>
          <p:spPr>
            <a:xfrm>
              <a:off x="5673938" y="726373"/>
              <a:ext cx="3284043" cy="36907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673938" y="2777619"/>
              <a:ext cx="3262629" cy="697230"/>
            </a:xfrm>
            <a:custGeom>
              <a:avLst/>
              <a:gdLst/>
              <a:ahLst/>
              <a:cxnLst/>
              <a:rect l="l" t="t" r="r" b="b"/>
              <a:pathLst>
                <a:path w="3262629" h="697229">
                  <a:moveTo>
                    <a:pt x="0" y="0"/>
                  </a:moveTo>
                  <a:lnTo>
                    <a:pt x="3262193" y="0"/>
                  </a:lnTo>
                  <a:lnTo>
                    <a:pt x="3262193" y="697198"/>
                  </a:lnTo>
                  <a:lnTo>
                    <a:pt x="0" y="6971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227943" y="2876550"/>
            <a:ext cx="3473017" cy="55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2920" algn="l"/>
                <a:tab pos="2370455" algn="l"/>
              </a:tabLst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Forward</a:t>
            </a:r>
            <a:r>
              <a:rPr sz="18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pass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  <a:p>
            <a:pPr marL="12700" marR="1004569">
              <a:lnSpc>
                <a:spcPct val="100699"/>
              </a:lnSpc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looks just</a:t>
            </a:r>
            <a:r>
              <a:rPr sz="18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like  numpy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550263" y="3085218"/>
            <a:ext cx="105499" cy="8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6CCFB93A-BA93-4437-9043-8F62990A0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400" y="246742"/>
            <a:ext cx="4721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grpSp>
        <p:nvGrpSpPr>
          <p:cNvPr id="50" name="object 7">
            <a:extLst>
              <a:ext uri="{FF2B5EF4-FFF2-40B4-BE49-F238E27FC236}">
                <a16:creationId xmlns:a16="http://schemas.microsoft.com/office/drawing/2014/main" id="{F23ADEC3-CED9-499E-9B4E-F057CEBF7650}"/>
              </a:ext>
            </a:extLst>
          </p:cNvPr>
          <p:cNvGrpSpPr/>
          <p:nvPr/>
        </p:nvGrpSpPr>
        <p:grpSpPr>
          <a:xfrm>
            <a:off x="355649" y="867173"/>
            <a:ext cx="1664970" cy="421640"/>
            <a:chOff x="355649" y="867173"/>
            <a:chExt cx="1664970" cy="421640"/>
          </a:xfrm>
        </p:grpSpPr>
        <p:sp>
          <p:nvSpPr>
            <p:cNvPr id="51" name="object 8">
              <a:extLst>
                <a:ext uri="{FF2B5EF4-FFF2-40B4-BE49-F238E27FC236}">
                  <a16:creationId xmlns:a16="http://schemas.microsoft.com/office/drawing/2014/main" id="{FFE1A79F-EE04-4338-85E3-C765E0642943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2" name="object 9">
              <a:extLst>
                <a:ext uri="{FF2B5EF4-FFF2-40B4-BE49-F238E27FC236}">
                  <a16:creationId xmlns:a16="http://schemas.microsoft.com/office/drawing/2014/main" id="{0A43BB52-14F9-4240-87C9-E60C6A376C0B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3" name="object 10">
              <a:extLst>
                <a:ext uri="{FF2B5EF4-FFF2-40B4-BE49-F238E27FC236}">
                  <a16:creationId xmlns:a16="http://schemas.microsoft.com/office/drawing/2014/main" id="{F6B031B1-6C63-4294-9529-05C1EBB3182F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4" name="object 11">
              <a:extLst>
                <a:ext uri="{FF2B5EF4-FFF2-40B4-BE49-F238E27FC236}">
                  <a16:creationId xmlns:a16="http://schemas.microsoft.com/office/drawing/2014/main" id="{77C0C21B-C523-4319-B476-B1F2C6B2CF4E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5" name="object 12">
              <a:extLst>
                <a:ext uri="{FF2B5EF4-FFF2-40B4-BE49-F238E27FC236}">
                  <a16:creationId xmlns:a16="http://schemas.microsoft.com/office/drawing/2014/main" id="{7226E333-8317-49F9-9FD8-06DA1EECC1CF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6" name="object 13">
              <a:extLst>
                <a:ext uri="{FF2B5EF4-FFF2-40B4-BE49-F238E27FC236}">
                  <a16:creationId xmlns:a16="http://schemas.microsoft.com/office/drawing/2014/main" id="{72DCC97D-0F9E-4CC9-BA02-F5CF87BF7AFB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7" name="object 14">
            <a:extLst>
              <a:ext uri="{FF2B5EF4-FFF2-40B4-BE49-F238E27FC236}">
                <a16:creationId xmlns:a16="http://schemas.microsoft.com/office/drawing/2014/main" id="{BF26CA6D-C497-4A9D-BDED-D4FE5A65362A}"/>
              </a:ext>
            </a:extLst>
          </p:cNvPr>
          <p:cNvSpPr txBox="1"/>
          <p:nvPr/>
        </p:nvSpPr>
        <p:spPr>
          <a:xfrm>
            <a:off x="477433" y="871991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58" name="object 15">
            <a:extLst>
              <a:ext uri="{FF2B5EF4-FFF2-40B4-BE49-F238E27FC236}">
                <a16:creationId xmlns:a16="http://schemas.microsoft.com/office/drawing/2014/main" id="{EA1548C1-3D07-4C43-885A-9944A0236C4A}"/>
              </a:ext>
            </a:extLst>
          </p:cNvPr>
          <p:cNvGrpSpPr/>
          <p:nvPr/>
        </p:nvGrpSpPr>
        <p:grpSpPr>
          <a:xfrm>
            <a:off x="712771" y="1394747"/>
            <a:ext cx="332740" cy="332740"/>
            <a:chOff x="712771" y="1394747"/>
            <a:chExt cx="332740" cy="332740"/>
          </a:xfrm>
        </p:grpSpPr>
        <p:sp>
          <p:nvSpPr>
            <p:cNvPr id="59" name="object 16">
              <a:extLst>
                <a:ext uri="{FF2B5EF4-FFF2-40B4-BE49-F238E27FC236}">
                  <a16:creationId xmlns:a16="http://schemas.microsoft.com/office/drawing/2014/main" id="{4A3A2AB6-D606-44ED-8C75-869433ADD378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0" name="object 17">
              <a:extLst>
                <a:ext uri="{FF2B5EF4-FFF2-40B4-BE49-F238E27FC236}">
                  <a16:creationId xmlns:a16="http://schemas.microsoft.com/office/drawing/2014/main" id="{2324D477-2F94-4489-B41B-D834BC39A0EC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1" name="object 18">
            <a:extLst>
              <a:ext uri="{FF2B5EF4-FFF2-40B4-BE49-F238E27FC236}">
                <a16:creationId xmlns:a16="http://schemas.microsoft.com/office/drawing/2014/main" id="{C76924CD-24C6-4A67-9AB6-154E9B1F8D68}"/>
              </a:ext>
            </a:extLst>
          </p:cNvPr>
          <p:cNvSpPr txBox="1"/>
          <p:nvPr/>
        </p:nvSpPr>
        <p:spPr>
          <a:xfrm>
            <a:off x="717533" y="1504950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62" name="object 19">
            <a:extLst>
              <a:ext uri="{FF2B5EF4-FFF2-40B4-BE49-F238E27FC236}">
                <a16:creationId xmlns:a16="http://schemas.microsoft.com/office/drawing/2014/main" id="{B0CE7F54-0B55-4C8B-9191-CE667DB362B8}"/>
              </a:ext>
            </a:extLst>
          </p:cNvPr>
          <p:cNvGrpSpPr/>
          <p:nvPr/>
        </p:nvGrpSpPr>
        <p:grpSpPr>
          <a:xfrm>
            <a:off x="556808" y="1274257"/>
            <a:ext cx="640715" cy="1033780"/>
            <a:chOff x="556808" y="1274257"/>
            <a:chExt cx="640715" cy="1033780"/>
          </a:xfrm>
        </p:grpSpPr>
        <p:sp>
          <p:nvSpPr>
            <p:cNvPr id="63" name="object 20">
              <a:extLst>
                <a:ext uri="{FF2B5EF4-FFF2-40B4-BE49-F238E27FC236}">
                  <a16:creationId xmlns:a16="http://schemas.microsoft.com/office/drawing/2014/main" id="{0B798599-A846-4B53-915E-FDA3EED72EBD}"/>
                </a:ext>
              </a:extLst>
            </p:cNvPr>
            <p:cNvSpPr/>
            <p:nvPr/>
          </p:nvSpPr>
          <p:spPr>
            <a:xfrm>
              <a:off x="556808" y="1274257"/>
              <a:ext cx="305461" cy="1252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4" name="object 21">
              <a:extLst>
                <a:ext uri="{FF2B5EF4-FFF2-40B4-BE49-F238E27FC236}">
                  <a16:creationId xmlns:a16="http://schemas.microsoft.com/office/drawing/2014/main" id="{4C0326FF-2971-429B-A2B1-B25353231EFF}"/>
                </a:ext>
              </a:extLst>
            </p:cNvPr>
            <p:cNvSpPr/>
            <p:nvPr/>
          </p:nvSpPr>
          <p:spPr>
            <a:xfrm>
              <a:off x="895458" y="1274257"/>
              <a:ext cx="301924" cy="1251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5" name="object 22">
              <a:extLst>
                <a:ext uri="{FF2B5EF4-FFF2-40B4-BE49-F238E27FC236}">
                  <a16:creationId xmlns:a16="http://schemas.microsoft.com/office/drawing/2014/main" id="{3B826F28-8500-4DA0-9A7F-764E8BDB0015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2FBA11E4-E1B7-4248-A732-1ACE3C701511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7" name="object 24">
            <a:extLst>
              <a:ext uri="{FF2B5EF4-FFF2-40B4-BE49-F238E27FC236}">
                <a16:creationId xmlns:a16="http://schemas.microsoft.com/office/drawing/2014/main" id="{C633046A-4E0B-4B78-98EF-A0A8B831FEF0}"/>
              </a:ext>
            </a:extLst>
          </p:cNvPr>
          <p:cNvSpPr txBox="1"/>
          <p:nvPr/>
        </p:nvSpPr>
        <p:spPr>
          <a:xfrm>
            <a:off x="781366" y="18910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</a:t>
            </a:r>
          </a:p>
        </p:txBody>
      </p:sp>
      <p:grpSp>
        <p:nvGrpSpPr>
          <p:cNvPr id="68" name="object 25">
            <a:extLst>
              <a:ext uri="{FF2B5EF4-FFF2-40B4-BE49-F238E27FC236}">
                <a16:creationId xmlns:a16="http://schemas.microsoft.com/office/drawing/2014/main" id="{6461BD53-C8CB-4426-B606-0EAA14578CD6}"/>
              </a:ext>
            </a:extLst>
          </p:cNvPr>
          <p:cNvGrpSpPr/>
          <p:nvPr/>
        </p:nvGrpSpPr>
        <p:grpSpPr>
          <a:xfrm>
            <a:off x="837913" y="1274257"/>
            <a:ext cx="981075" cy="1868170"/>
            <a:chOff x="837913" y="1274257"/>
            <a:chExt cx="981075" cy="1868170"/>
          </a:xfrm>
        </p:grpSpPr>
        <p:sp>
          <p:nvSpPr>
            <p:cNvPr id="69" name="object 26">
              <a:extLst>
                <a:ext uri="{FF2B5EF4-FFF2-40B4-BE49-F238E27FC236}">
                  <a16:creationId xmlns:a16="http://schemas.microsoft.com/office/drawing/2014/main" id="{F2048085-B1F7-45D2-AA48-62A2D0A25920}"/>
                </a:ext>
              </a:extLst>
            </p:cNvPr>
            <p:cNvSpPr/>
            <p:nvPr/>
          </p:nvSpPr>
          <p:spPr>
            <a:xfrm>
              <a:off x="837913" y="1722246"/>
              <a:ext cx="81979" cy="150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0" name="object 27">
              <a:extLst>
                <a:ext uri="{FF2B5EF4-FFF2-40B4-BE49-F238E27FC236}">
                  <a16:creationId xmlns:a16="http://schemas.microsoft.com/office/drawing/2014/main" id="{E28A8085-92C6-40B0-B902-EB2DD2C4D68E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4" y="322744"/>
                  </a:moveTo>
                  <a:lnTo>
                    <a:pt x="0" y="322744"/>
                  </a:lnTo>
                  <a:lnTo>
                    <a:pt x="0" y="0"/>
                  </a:lnTo>
                  <a:lnTo>
                    <a:pt x="322734" y="0"/>
                  </a:lnTo>
                  <a:lnTo>
                    <a:pt x="322734" y="32274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1" name="object 28">
              <a:extLst>
                <a:ext uri="{FF2B5EF4-FFF2-40B4-BE49-F238E27FC236}">
                  <a16:creationId xmlns:a16="http://schemas.microsoft.com/office/drawing/2014/main" id="{B5243D24-4156-4168-9CC6-129DAEFF33B7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4" y="0"/>
                  </a:lnTo>
                  <a:lnTo>
                    <a:pt x="322734" y="322744"/>
                  </a:lnTo>
                  <a:lnTo>
                    <a:pt x="0" y="3227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2" name="object 29">
              <a:extLst>
                <a:ext uri="{FF2B5EF4-FFF2-40B4-BE49-F238E27FC236}">
                  <a16:creationId xmlns:a16="http://schemas.microsoft.com/office/drawing/2014/main" id="{F1048F12-BBD1-46A9-93E9-605AD5DA951D}"/>
                </a:ext>
              </a:extLst>
            </p:cNvPr>
            <p:cNvSpPr/>
            <p:nvPr/>
          </p:nvSpPr>
          <p:spPr>
            <a:xfrm>
              <a:off x="1014907" y="2233050"/>
              <a:ext cx="213037" cy="127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3" name="object 30">
              <a:extLst>
                <a:ext uri="{FF2B5EF4-FFF2-40B4-BE49-F238E27FC236}">
                  <a16:creationId xmlns:a16="http://schemas.microsoft.com/office/drawing/2014/main" id="{89490571-1D10-422F-9B2F-8EDE5A5C993E}"/>
                </a:ext>
              </a:extLst>
            </p:cNvPr>
            <p:cNvSpPr/>
            <p:nvPr/>
          </p:nvSpPr>
          <p:spPr>
            <a:xfrm>
              <a:off x="1450507" y="1283782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1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4" name="object 31">
              <a:extLst>
                <a:ext uri="{FF2B5EF4-FFF2-40B4-BE49-F238E27FC236}">
                  <a16:creationId xmlns:a16="http://schemas.microsoft.com/office/drawing/2014/main" id="{D0A77402-641F-464B-A96C-352C81EA9DFE}"/>
                </a:ext>
              </a:extLst>
            </p:cNvPr>
            <p:cNvSpPr/>
            <p:nvPr/>
          </p:nvSpPr>
          <p:spPr>
            <a:xfrm>
              <a:off x="1406129" y="2076158"/>
              <a:ext cx="82697" cy="1108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5" name="object 32">
              <a:extLst>
                <a:ext uri="{FF2B5EF4-FFF2-40B4-BE49-F238E27FC236}">
                  <a16:creationId xmlns:a16="http://schemas.microsoft.com/office/drawing/2014/main" id="{C09E1CF0-0FF1-4946-9562-ED55EA863906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24"/>
                  </a:move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6" name="object 33">
              <a:extLst>
                <a:ext uri="{FF2B5EF4-FFF2-40B4-BE49-F238E27FC236}">
                  <a16:creationId xmlns:a16="http://schemas.microsoft.com/office/drawing/2014/main" id="{206C24D3-5367-4424-B806-6523D8A175D7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899"/>
                  </a:move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7" name="object 34">
            <a:extLst>
              <a:ext uri="{FF2B5EF4-FFF2-40B4-BE49-F238E27FC236}">
                <a16:creationId xmlns:a16="http://schemas.microsoft.com/office/drawing/2014/main" id="{44D116D6-DF42-4838-9C94-73EAD6537392}"/>
              </a:ext>
            </a:extLst>
          </p:cNvPr>
          <p:cNvSpPr txBox="1"/>
          <p:nvPr/>
        </p:nvSpPr>
        <p:spPr>
          <a:xfrm>
            <a:off x="1302593" y="1957266"/>
            <a:ext cx="20383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  <a:p>
            <a:pPr marL="1651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</a:t>
            </a:r>
          </a:p>
        </p:txBody>
      </p:sp>
      <p:grpSp>
        <p:nvGrpSpPr>
          <p:cNvPr id="78" name="object 35">
            <a:extLst>
              <a:ext uri="{FF2B5EF4-FFF2-40B4-BE49-F238E27FC236}">
                <a16:creationId xmlns:a16="http://schemas.microsoft.com/office/drawing/2014/main" id="{CBF6FDB8-1052-4BF6-9A47-07FEEE1C9685}"/>
              </a:ext>
            </a:extLst>
          </p:cNvPr>
          <p:cNvGrpSpPr/>
          <p:nvPr/>
        </p:nvGrpSpPr>
        <p:grpSpPr>
          <a:xfrm>
            <a:off x="1193592" y="2525769"/>
            <a:ext cx="421640" cy="1750695"/>
            <a:chOff x="1193592" y="2525769"/>
            <a:chExt cx="421640" cy="1750695"/>
          </a:xfrm>
        </p:grpSpPr>
        <p:sp>
          <p:nvSpPr>
            <p:cNvPr id="79" name="object 36">
              <a:extLst>
                <a:ext uri="{FF2B5EF4-FFF2-40B4-BE49-F238E27FC236}">
                  <a16:creationId xmlns:a16="http://schemas.microsoft.com/office/drawing/2014/main" id="{2C14110F-CD08-4BB8-B4BA-039DB0DD7BEF}"/>
                </a:ext>
              </a:extLst>
            </p:cNvPr>
            <p:cNvSpPr/>
            <p:nvPr/>
          </p:nvSpPr>
          <p:spPr>
            <a:xfrm>
              <a:off x="1363304" y="2525769"/>
              <a:ext cx="81979" cy="1815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0" name="object 37">
              <a:extLst>
                <a:ext uri="{FF2B5EF4-FFF2-40B4-BE49-F238E27FC236}">
                  <a16:creationId xmlns:a16="http://schemas.microsoft.com/office/drawing/2014/main" id="{94685F91-F473-4721-AB6D-CA40667ECC99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49"/>
                  </a:moveTo>
                  <a:lnTo>
                    <a:pt x="0" y="322749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4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1" name="object 38">
              <a:extLst>
                <a:ext uri="{FF2B5EF4-FFF2-40B4-BE49-F238E27FC236}">
                  <a16:creationId xmlns:a16="http://schemas.microsoft.com/office/drawing/2014/main" id="{BCA8982D-1FB4-4F93-B975-84D4FA6D527D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49"/>
                  </a:lnTo>
                  <a:lnTo>
                    <a:pt x="0" y="3227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2" name="object 39">
              <a:extLst>
                <a:ext uri="{FF2B5EF4-FFF2-40B4-BE49-F238E27FC236}">
                  <a16:creationId xmlns:a16="http://schemas.microsoft.com/office/drawing/2014/main" id="{57CEB0F0-2DD5-4B0F-AAEE-3EF1AAACC7A3}"/>
                </a:ext>
              </a:extLst>
            </p:cNvPr>
            <p:cNvSpPr/>
            <p:nvPr/>
          </p:nvSpPr>
          <p:spPr>
            <a:xfrm>
              <a:off x="1363224" y="3137318"/>
              <a:ext cx="81982" cy="1815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3" name="object 40">
              <a:extLst>
                <a:ext uri="{FF2B5EF4-FFF2-40B4-BE49-F238E27FC236}">
                  <a16:creationId xmlns:a16="http://schemas.microsoft.com/office/drawing/2014/main" id="{1E743362-45FF-4BE4-88EE-BAE6FD720F64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4" y="411849"/>
                  </a:move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4" name="object 41">
              <a:extLst>
                <a:ext uri="{FF2B5EF4-FFF2-40B4-BE49-F238E27FC236}">
                  <a16:creationId xmlns:a16="http://schemas.microsoft.com/office/drawing/2014/main" id="{A66E9C18-3EEF-4D65-82EF-CCE3AEA98F1E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5" name="object 42">
            <a:extLst>
              <a:ext uri="{FF2B5EF4-FFF2-40B4-BE49-F238E27FC236}">
                <a16:creationId xmlns:a16="http://schemas.microsoft.com/office/drawing/2014/main" id="{0D69DFBD-C9DB-4836-B598-E6DFF31AD92D}"/>
              </a:ext>
            </a:extLst>
          </p:cNvPr>
          <p:cNvSpPr txBox="1"/>
          <p:nvPr/>
        </p:nvSpPr>
        <p:spPr>
          <a:xfrm>
            <a:off x="1297365" y="3091406"/>
            <a:ext cx="21399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86" name="object 43">
            <a:extLst>
              <a:ext uri="{FF2B5EF4-FFF2-40B4-BE49-F238E27FC236}">
                <a16:creationId xmlns:a16="http://schemas.microsoft.com/office/drawing/2014/main" id="{A707D92D-B000-45AF-B71B-4A0B1B2B8DCD}"/>
              </a:ext>
            </a:extLst>
          </p:cNvPr>
          <p:cNvSpPr/>
          <p:nvPr/>
        </p:nvSpPr>
        <p:spPr>
          <a:xfrm>
            <a:off x="1363282" y="3659942"/>
            <a:ext cx="81982" cy="181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87" name="object 44">
            <a:extLst>
              <a:ext uri="{FF2B5EF4-FFF2-40B4-BE49-F238E27FC236}">
                <a16:creationId xmlns:a16="http://schemas.microsoft.com/office/drawing/2014/main" id="{EBAF82D8-0074-4C61-8C7E-5EE441251C65}"/>
              </a:ext>
            </a:extLst>
          </p:cNvPr>
          <p:cNvSpPr txBox="1"/>
          <p:nvPr/>
        </p:nvSpPr>
        <p:spPr>
          <a:xfrm>
            <a:off x="6553200" y="385241"/>
            <a:ext cx="17980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err="1">
                <a:latin typeface="타이포_팩토리 M" panose="02020503020101020101" pitchFamily="18" charset="-127"/>
                <a:cs typeface="Arial"/>
              </a:rPr>
              <a:t>PyTorch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37ACEAC2-A5D5-4AA5-B0B8-13AC51D4C19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1364"/>
          <a:stretch/>
        </p:blipFill>
        <p:spPr>
          <a:xfrm>
            <a:off x="2961621" y="859413"/>
            <a:ext cx="1816676" cy="161428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37701" y="726373"/>
            <a:ext cx="3320415" cy="3691254"/>
            <a:chOff x="5637701" y="726373"/>
            <a:chExt cx="3320415" cy="3691254"/>
          </a:xfrm>
        </p:grpSpPr>
        <p:sp>
          <p:nvSpPr>
            <p:cNvPr id="3" name="object 3"/>
            <p:cNvSpPr/>
            <p:nvPr/>
          </p:nvSpPr>
          <p:spPr>
            <a:xfrm>
              <a:off x="5673938" y="726373"/>
              <a:ext cx="3284043" cy="36907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651988" y="3463418"/>
              <a:ext cx="3284220" cy="932180"/>
            </a:xfrm>
            <a:custGeom>
              <a:avLst/>
              <a:gdLst/>
              <a:ahLst/>
              <a:cxnLst/>
              <a:rect l="l" t="t" r="r" b="b"/>
              <a:pathLst>
                <a:path w="3284220" h="932179">
                  <a:moveTo>
                    <a:pt x="0" y="0"/>
                  </a:moveTo>
                  <a:lnTo>
                    <a:pt x="3284093" y="0"/>
                  </a:lnTo>
                  <a:lnTo>
                    <a:pt x="3284093" y="931798"/>
                  </a:lnTo>
                  <a:lnTo>
                    <a:pt x="0" y="9317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404078" y="3669204"/>
            <a:ext cx="3294972" cy="8347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5375" algn="l"/>
                <a:tab pos="3117215" algn="l"/>
              </a:tabLst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Calling</a:t>
            </a:r>
            <a:r>
              <a:rPr sz="18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c.backward()	</a:t>
            </a:r>
            <a:r>
              <a:rPr sz="1800" u="heavy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  <a:p>
            <a:pPr marL="12700" marR="1826895">
              <a:lnSpc>
                <a:spcPct val="100699"/>
              </a:lnSpc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computes</a:t>
            </a:r>
            <a:r>
              <a:rPr sz="18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all  gradients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527888" y="3889067"/>
            <a:ext cx="105724" cy="81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56A370DE-88AC-493C-9382-403686DBB0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400" y="246742"/>
            <a:ext cx="4721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grpSp>
        <p:nvGrpSpPr>
          <p:cNvPr id="50" name="object 7">
            <a:extLst>
              <a:ext uri="{FF2B5EF4-FFF2-40B4-BE49-F238E27FC236}">
                <a16:creationId xmlns:a16="http://schemas.microsoft.com/office/drawing/2014/main" id="{02A552FF-37AE-4DA6-83F4-9104023F64DE}"/>
              </a:ext>
            </a:extLst>
          </p:cNvPr>
          <p:cNvGrpSpPr/>
          <p:nvPr/>
        </p:nvGrpSpPr>
        <p:grpSpPr>
          <a:xfrm>
            <a:off x="355649" y="867173"/>
            <a:ext cx="1664970" cy="421640"/>
            <a:chOff x="355649" y="867173"/>
            <a:chExt cx="1664970" cy="421640"/>
          </a:xfrm>
        </p:grpSpPr>
        <p:sp>
          <p:nvSpPr>
            <p:cNvPr id="51" name="object 8">
              <a:extLst>
                <a:ext uri="{FF2B5EF4-FFF2-40B4-BE49-F238E27FC236}">
                  <a16:creationId xmlns:a16="http://schemas.microsoft.com/office/drawing/2014/main" id="{243B1576-9B68-4A69-B5A3-C219DF997963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2" name="object 9">
              <a:extLst>
                <a:ext uri="{FF2B5EF4-FFF2-40B4-BE49-F238E27FC236}">
                  <a16:creationId xmlns:a16="http://schemas.microsoft.com/office/drawing/2014/main" id="{98F32535-C9A7-43C6-AE7D-FF7B18EF883E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3" name="object 10">
              <a:extLst>
                <a:ext uri="{FF2B5EF4-FFF2-40B4-BE49-F238E27FC236}">
                  <a16:creationId xmlns:a16="http://schemas.microsoft.com/office/drawing/2014/main" id="{2A51154C-C6E8-413B-9933-EBB7B81096FA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4" name="object 11">
              <a:extLst>
                <a:ext uri="{FF2B5EF4-FFF2-40B4-BE49-F238E27FC236}">
                  <a16:creationId xmlns:a16="http://schemas.microsoft.com/office/drawing/2014/main" id="{F720D7A9-EC45-46CC-88A9-582458CE638A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5" name="object 12">
              <a:extLst>
                <a:ext uri="{FF2B5EF4-FFF2-40B4-BE49-F238E27FC236}">
                  <a16:creationId xmlns:a16="http://schemas.microsoft.com/office/drawing/2014/main" id="{FD9876CD-83B6-4891-9B23-2E07C1E933FD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6" name="object 13">
              <a:extLst>
                <a:ext uri="{FF2B5EF4-FFF2-40B4-BE49-F238E27FC236}">
                  <a16:creationId xmlns:a16="http://schemas.microsoft.com/office/drawing/2014/main" id="{20D22655-307E-4A99-BA07-95273F129499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7" name="object 14">
            <a:extLst>
              <a:ext uri="{FF2B5EF4-FFF2-40B4-BE49-F238E27FC236}">
                <a16:creationId xmlns:a16="http://schemas.microsoft.com/office/drawing/2014/main" id="{FD0633CB-F9B2-4F2B-B9BD-B2AC46373C20}"/>
              </a:ext>
            </a:extLst>
          </p:cNvPr>
          <p:cNvSpPr txBox="1"/>
          <p:nvPr/>
        </p:nvSpPr>
        <p:spPr>
          <a:xfrm>
            <a:off x="477433" y="871991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58" name="object 15">
            <a:extLst>
              <a:ext uri="{FF2B5EF4-FFF2-40B4-BE49-F238E27FC236}">
                <a16:creationId xmlns:a16="http://schemas.microsoft.com/office/drawing/2014/main" id="{9BBD3367-7AE2-4DEF-9466-E777E601D017}"/>
              </a:ext>
            </a:extLst>
          </p:cNvPr>
          <p:cNvGrpSpPr/>
          <p:nvPr/>
        </p:nvGrpSpPr>
        <p:grpSpPr>
          <a:xfrm>
            <a:off x="712771" y="1394747"/>
            <a:ext cx="332740" cy="332740"/>
            <a:chOff x="712771" y="1394747"/>
            <a:chExt cx="332740" cy="332740"/>
          </a:xfrm>
        </p:grpSpPr>
        <p:sp>
          <p:nvSpPr>
            <p:cNvPr id="59" name="object 16">
              <a:extLst>
                <a:ext uri="{FF2B5EF4-FFF2-40B4-BE49-F238E27FC236}">
                  <a16:creationId xmlns:a16="http://schemas.microsoft.com/office/drawing/2014/main" id="{D5E77589-C500-436A-9639-019280878B64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0" name="object 17">
              <a:extLst>
                <a:ext uri="{FF2B5EF4-FFF2-40B4-BE49-F238E27FC236}">
                  <a16:creationId xmlns:a16="http://schemas.microsoft.com/office/drawing/2014/main" id="{E15C3B0E-B314-4B3D-9440-EFB115D5D3ED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1" name="object 18">
            <a:extLst>
              <a:ext uri="{FF2B5EF4-FFF2-40B4-BE49-F238E27FC236}">
                <a16:creationId xmlns:a16="http://schemas.microsoft.com/office/drawing/2014/main" id="{6A6AD2E9-FA6D-42A5-998D-155D0922C9D2}"/>
              </a:ext>
            </a:extLst>
          </p:cNvPr>
          <p:cNvSpPr txBox="1"/>
          <p:nvPr/>
        </p:nvSpPr>
        <p:spPr>
          <a:xfrm>
            <a:off x="717533" y="1504950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62" name="object 19">
            <a:extLst>
              <a:ext uri="{FF2B5EF4-FFF2-40B4-BE49-F238E27FC236}">
                <a16:creationId xmlns:a16="http://schemas.microsoft.com/office/drawing/2014/main" id="{B4B20403-BAC1-4ACC-88C9-CCF3D19FE146}"/>
              </a:ext>
            </a:extLst>
          </p:cNvPr>
          <p:cNvGrpSpPr/>
          <p:nvPr/>
        </p:nvGrpSpPr>
        <p:grpSpPr>
          <a:xfrm>
            <a:off x="556808" y="1274257"/>
            <a:ext cx="640715" cy="1033780"/>
            <a:chOff x="556808" y="1274257"/>
            <a:chExt cx="640715" cy="1033780"/>
          </a:xfrm>
        </p:grpSpPr>
        <p:sp>
          <p:nvSpPr>
            <p:cNvPr id="63" name="object 20">
              <a:extLst>
                <a:ext uri="{FF2B5EF4-FFF2-40B4-BE49-F238E27FC236}">
                  <a16:creationId xmlns:a16="http://schemas.microsoft.com/office/drawing/2014/main" id="{14BEE2AE-F1DD-4A89-850A-C58A1A5C596C}"/>
                </a:ext>
              </a:extLst>
            </p:cNvPr>
            <p:cNvSpPr/>
            <p:nvPr/>
          </p:nvSpPr>
          <p:spPr>
            <a:xfrm>
              <a:off x="556808" y="1274257"/>
              <a:ext cx="305461" cy="1252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4" name="object 21">
              <a:extLst>
                <a:ext uri="{FF2B5EF4-FFF2-40B4-BE49-F238E27FC236}">
                  <a16:creationId xmlns:a16="http://schemas.microsoft.com/office/drawing/2014/main" id="{E2FF3BDB-6EFB-43C5-86CB-6AE750B43541}"/>
                </a:ext>
              </a:extLst>
            </p:cNvPr>
            <p:cNvSpPr/>
            <p:nvPr/>
          </p:nvSpPr>
          <p:spPr>
            <a:xfrm>
              <a:off x="895458" y="1274257"/>
              <a:ext cx="301924" cy="1251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5" name="object 22">
              <a:extLst>
                <a:ext uri="{FF2B5EF4-FFF2-40B4-BE49-F238E27FC236}">
                  <a16:creationId xmlns:a16="http://schemas.microsoft.com/office/drawing/2014/main" id="{7F7FF9F1-EE64-4740-A2A7-ED8ADCD8F598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E3FFF47A-A955-483B-A2E8-7A33104DEC14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7" name="object 24">
            <a:extLst>
              <a:ext uri="{FF2B5EF4-FFF2-40B4-BE49-F238E27FC236}">
                <a16:creationId xmlns:a16="http://schemas.microsoft.com/office/drawing/2014/main" id="{44EDD7EB-0E83-40C6-8460-96C6889766E8}"/>
              </a:ext>
            </a:extLst>
          </p:cNvPr>
          <p:cNvSpPr txBox="1"/>
          <p:nvPr/>
        </p:nvSpPr>
        <p:spPr>
          <a:xfrm>
            <a:off x="781366" y="18910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</a:t>
            </a:r>
          </a:p>
        </p:txBody>
      </p:sp>
      <p:grpSp>
        <p:nvGrpSpPr>
          <p:cNvPr id="68" name="object 25">
            <a:extLst>
              <a:ext uri="{FF2B5EF4-FFF2-40B4-BE49-F238E27FC236}">
                <a16:creationId xmlns:a16="http://schemas.microsoft.com/office/drawing/2014/main" id="{2895CFD9-C580-4A5D-88F1-C1B918F43E47}"/>
              </a:ext>
            </a:extLst>
          </p:cNvPr>
          <p:cNvGrpSpPr/>
          <p:nvPr/>
        </p:nvGrpSpPr>
        <p:grpSpPr>
          <a:xfrm>
            <a:off x="837913" y="1274257"/>
            <a:ext cx="981075" cy="1868170"/>
            <a:chOff x="837913" y="1274257"/>
            <a:chExt cx="981075" cy="1868170"/>
          </a:xfrm>
        </p:grpSpPr>
        <p:sp>
          <p:nvSpPr>
            <p:cNvPr id="69" name="object 26">
              <a:extLst>
                <a:ext uri="{FF2B5EF4-FFF2-40B4-BE49-F238E27FC236}">
                  <a16:creationId xmlns:a16="http://schemas.microsoft.com/office/drawing/2014/main" id="{9B00701E-8B8A-4459-9A4B-C319CB08A8B8}"/>
                </a:ext>
              </a:extLst>
            </p:cNvPr>
            <p:cNvSpPr/>
            <p:nvPr/>
          </p:nvSpPr>
          <p:spPr>
            <a:xfrm>
              <a:off x="837913" y="1722246"/>
              <a:ext cx="81979" cy="150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0" name="object 27">
              <a:extLst>
                <a:ext uri="{FF2B5EF4-FFF2-40B4-BE49-F238E27FC236}">
                  <a16:creationId xmlns:a16="http://schemas.microsoft.com/office/drawing/2014/main" id="{2F8D629C-33AA-4042-AE89-D50E48B12434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4" y="322744"/>
                  </a:moveTo>
                  <a:lnTo>
                    <a:pt x="0" y="322744"/>
                  </a:lnTo>
                  <a:lnTo>
                    <a:pt x="0" y="0"/>
                  </a:lnTo>
                  <a:lnTo>
                    <a:pt x="322734" y="0"/>
                  </a:lnTo>
                  <a:lnTo>
                    <a:pt x="322734" y="32274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1" name="object 28">
              <a:extLst>
                <a:ext uri="{FF2B5EF4-FFF2-40B4-BE49-F238E27FC236}">
                  <a16:creationId xmlns:a16="http://schemas.microsoft.com/office/drawing/2014/main" id="{2B844D97-4761-4AC1-8CDA-7AE3B9DC608A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4" y="0"/>
                  </a:lnTo>
                  <a:lnTo>
                    <a:pt x="322734" y="322744"/>
                  </a:lnTo>
                  <a:lnTo>
                    <a:pt x="0" y="3227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2" name="object 29">
              <a:extLst>
                <a:ext uri="{FF2B5EF4-FFF2-40B4-BE49-F238E27FC236}">
                  <a16:creationId xmlns:a16="http://schemas.microsoft.com/office/drawing/2014/main" id="{550ACEDD-9C6C-4A7D-A1CC-724A3DD08AF6}"/>
                </a:ext>
              </a:extLst>
            </p:cNvPr>
            <p:cNvSpPr/>
            <p:nvPr/>
          </p:nvSpPr>
          <p:spPr>
            <a:xfrm>
              <a:off x="1014907" y="2233050"/>
              <a:ext cx="213037" cy="127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3" name="object 30">
              <a:extLst>
                <a:ext uri="{FF2B5EF4-FFF2-40B4-BE49-F238E27FC236}">
                  <a16:creationId xmlns:a16="http://schemas.microsoft.com/office/drawing/2014/main" id="{4DA26356-85B0-4415-9189-AE565D645E5C}"/>
                </a:ext>
              </a:extLst>
            </p:cNvPr>
            <p:cNvSpPr/>
            <p:nvPr/>
          </p:nvSpPr>
          <p:spPr>
            <a:xfrm>
              <a:off x="1450507" y="1283782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1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4" name="object 31">
              <a:extLst>
                <a:ext uri="{FF2B5EF4-FFF2-40B4-BE49-F238E27FC236}">
                  <a16:creationId xmlns:a16="http://schemas.microsoft.com/office/drawing/2014/main" id="{F3F2042F-40E6-4C4A-84F0-3B74E0831007}"/>
                </a:ext>
              </a:extLst>
            </p:cNvPr>
            <p:cNvSpPr/>
            <p:nvPr/>
          </p:nvSpPr>
          <p:spPr>
            <a:xfrm>
              <a:off x="1406129" y="2076158"/>
              <a:ext cx="82697" cy="1108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5" name="object 32">
              <a:extLst>
                <a:ext uri="{FF2B5EF4-FFF2-40B4-BE49-F238E27FC236}">
                  <a16:creationId xmlns:a16="http://schemas.microsoft.com/office/drawing/2014/main" id="{475A37E7-A40D-4FEE-A7BF-F4DAE6CB6135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24"/>
                  </a:move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6" name="object 33">
              <a:extLst>
                <a:ext uri="{FF2B5EF4-FFF2-40B4-BE49-F238E27FC236}">
                  <a16:creationId xmlns:a16="http://schemas.microsoft.com/office/drawing/2014/main" id="{9E387FB5-75E8-4026-982E-717E06B55599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899"/>
                  </a:move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7" name="object 34">
            <a:extLst>
              <a:ext uri="{FF2B5EF4-FFF2-40B4-BE49-F238E27FC236}">
                <a16:creationId xmlns:a16="http://schemas.microsoft.com/office/drawing/2014/main" id="{D1F746F7-ACE4-4356-83CB-B004E22ED251}"/>
              </a:ext>
            </a:extLst>
          </p:cNvPr>
          <p:cNvSpPr txBox="1"/>
          <p:nvPr/>
        </p:nvSpPr>
        <p:spPr>
          <a:xfrm>
            <a:off x="1302593" y="1957266"/>
            <a:ext cx="20383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  <a:p>
            <a:pPr marL="1651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</a:t>
            </a:r>
          </a:p>
        </p:txBody>
      </p:sp>
      <p:grpSp>
        <p:nvGrpSpPr>
          <p:cNvPr id="78" name="object 35">
            <a:extLst>
              <a:ext uri="{FF2B5EF4-FFF2-40B4-BE49-F238E27FC236}">
                <a16:creationId xmlns:a16="http://schemas.microsoft.com/office/drawing/2014/main" id="{0F4CADA9-D9B7-4CD2-82E8-9E4D54E5280A}"/>
              </a:ext>
            </a:extLst>
          </p:cNvPr>
          <p:cNvGrpSpPr/>
          <p:nvPr/>
        </p:nvGrpSpPr>
        <p:grpSpPr>
          <a:xfrm>
            <a:off x="1193592" y="2525769"/>
            <a:ext cx="421640" cy="1750695"/>
            <a:chOff x="1193592" y="2525769"/>
            <a:chExt cx="421640" cy="1750695"/>
          </a:xfrm>
        </p:grpSpPr>
        <p:sp>
          <p:nvSpPr>
            <p:cNvPr id="79" name="object 36">
              <a:extLst>
                <a:ext uri="{FF2B5EF4-FFF2-40B4-BE49-F238E27FC236}">
                  <a16:creationId xmlns:a16="http://schemas.microsoft.com/office/drawing/2014/main" id="{476EF2C6-33F2-4A1C-A171-26E84B0A54BA}"/>
                </a:ext>
              </a:extLst>
            </p:cNvPr>
            <p:cNvSpPr/>
            <p:nvPr/>
          </p:nvSpPr>
          <p:spPr>
            <a:xfrm>
              <a:off x="1363304" y="2525769"/>
              <a:ext cx="81979" cy="1815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0" name="object 37">
              <a:extLst>
                <a:ext uri="{FF2B5EF4-FFF2-40B4-BE49-F238E27FC236}">
                  <a16:creationId xmlns:a16="http://schemas.microsoft.com/office/drawing/2014/main" id="{A7B9455E-7526-4D81-BBA2-C323B04ED6AD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49"/>
                  </a:moveTo>
                  <a:lnTo>
                    <a:pt x="0" y="322749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4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1" name="object 38">
              <a:extLst>
                <a:ext uri="{FF2B5EF4-FFF2-40B4-BE49-F238E27FC236}">
                  <a16:creationId xmlns:a16="http://schemas.microsoft.com/office/drawing/2014/main" id="{5FF8CD6D-AC70-429C-8166-8B5139FAFF10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49"/>
                  </a:lnTo>
                  <a:lnTo>
                    <a:pt x="0" y="3227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2" name="object 39">
              <a:extLst>
                <a:ext uri="{FF2B5EF4-FFF2-40B4-BE49-F238E27FC236}">
                  <a16:creationId xmlns:a16="http://schemas.microsoft.com/office/drawing/2014/main" id="{D345FA69-22E5-4396-85C3-D8D62E04EB31}"/>
                </a:ext>
              </a:extLst>
            </p:cNvPr>
            <p:cNvSpPr/>
            <p:nvPr/>
          </p:nvSpPr>
          <p:spPr>
            <a:xfrm>
              <a:off x="1363224" y="3137318"/>
              <a:ext cx="81982" cy="1815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3" name="object 40">
              <a:extLst>
                <a:ext uri="{FF2B5EF4-FFF2-40B4-BE49-F238E27FC236}">
                  <a16:creationId xmlns:a16="http://schemas.microsoft.com/office/drawing/2014/main" id="{11A6E93B-0F6A-4B1E-9437-55D96D567730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4" y="411849"/>
                  </a:move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4" name="object 41">
              <a:extLst>
                <a:ext uri="{FF2B5EF4-FFF2-40B4-BE49-F238E27FC236}">
                  <a16:creationId xmlns:a16="http://schemas.microsoft.com/office/drawing/2014/main" id="{5DCEB9BF-814D-40FE-992E-3911160F8AB6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5" name="object 42">
            <a:extLst>
              <a:ext uri="{FF2B5EF4-FFF2-40B4-BE49-F238E27FC236}">
                <a16:creationId xmlns:a16="http://schemas.microsoft.com/office/drawing/2014/main" id="{F7250EF5-86BE-4A89-B08F-A4E8BA61BBBB}"/>
              </a:ext>
            </a:extLst>
          </p:cNvPr>
          <p:cNvSpPr txBox="1"/>
          <p:nvPr/>
        </p:nvSpPr>
        <p:spPr>
          <a:xfrm>
            <a:off x="1297365" y="3091406"/>
            <a:ext cx="21399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86" name="object 43">
            <a:extLst>
              <a:ext uri="{FF2B5EF4-FFF2-40B4-BE49-F238E27FC236}">
                <a16:creationId xmlns:a16="http://schemas.microsoft.com/office/drawing/2014/main" id="{DA45F74E-CE72-4D0E-9BA3-1FE169CA689F}"/>
              </a:ext>
            </a:extLst>
          </p:cNvPr>
          <p:cNvSpPr/>
          <p:nvPr/>
        </p:nvSpPr>
        <p:spPr>
          <a:xfrm>
            <a:off x="1363282" y="3659942"/>
            <a:ext cx="81982" cy="181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87" name="object 44">
            <a:extLst>
              <a:ext uri="{FF2B5EF4-FFF2-40B4-BE49-F238E27FC236}">
                <a16:creationId xmlns:a16="http://schemas.microsoft.com/office/drawing/2014/main" id="{1F081645-9E52-4D06-91F0-C9F616037637}"/>
              </a:ext>
            </a:extLst>
          </p:cNvPr>
          <p:cNvSpPr txBox="1"/>
          <p:nvPr/>
        </p:nvSpPr>
        <p:spPr>
          <a:xfrm>
            <a:off x="6553200" y="385241"/>
            <a:ext cx="17980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err="1">
                <a:latin typeface="타이포_팩토리 M" panose="02020503020101020101" pitchFamily="18" charset="-127"/>
                <a:cs typeface="Arial"/>
              </a:rPr>
              <a:t>PyTorch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D274E133-66F9-489F-B56E-419D23FD842C}"/>
                  </a:ext>
                </a:extLst>
              </p14:cNvPr>
              <p14:cNvContentPartPr/>
              <p14:nvPr/>
            </p14:nvContentPartPr>
            <p14:xfrm>
              <a:off x="5738760" y="3593880"/>
              <a:ext cx="1038960" cy="4968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D274E133-66F9-489F-B56E-419D23FD84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22920" y="3530520"/>
                <a:ext cx="1070280" cy="17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3938" y="726373"/>
            <a:ext cx="3284043" cy="3690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84378" y="1721808"/>
            <a:ext cx="2087622" cy="56861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Run on GPU by </a:t>
            </a:r>
            <a:endParaRPr lang="en-US" sz="1800" spc="-5" dirty="0">
              <a:latin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casting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to</a:t>
            </a:r>
            <a:r>
              <a:rPr sz="1800" spc="-10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.cuda()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651988" y="726373"/>
            <a:ext cx="3284360" cy="3653367"/>
            <a:chOff x="5651988" y="726373"/>
            <a:chExt cx="3284360" cy="3653367"/>
          </a:xfrm>
        </p:grpSpPr>
        <p:sp>
          <p:nvSpPr>
            <p:cNvPr id="45" name="object 45"/>
            <p:cNvSpPr/>
            <p:nvPr/>
          </p:nvSpPr>
          <p:spPr>
            <a:xfrm>
              <a:off x="5651988" y="726373"/>
              <a:ext cx="3284043" cy="36533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209908" y="1558421"/>
              <a:ext cx="726440" cy="932180"/>
            </a:xfrm>
            <a:custGeom>
              <a:avLst/>
              <a:gdLst/>
              <a:ahLst/>
              <a:cxnLst/>
              <a:rect l="l" t="t" r="r" b="b"/>
              <a:pathLst>
                <a:path w="726440" h="932180">
                  <a:moveTo>
                    <a:pt x="0" y="0"/>
                  </a:moveTo>
                  <a:lnTo>
                    <a:pt x="726298" y="0"/>
                  </a:lnTo>
                  <a:lnTo>
                    <a:pt x="726298" y="931798"/>
                  </a:lnTo>
                  <a:lnTo>
                    <a:pt x="0" y="9317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8124051" y="1983431"/>
              <a:ext cx="105549" cy="819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1" name="object 6">
            <a:extLst>
              <a:ext uri="{FF2B5EF4-FFF2-40B4-BE49-F238E27FC236}">
                <a16:creationId xmlns:a16="http://schemas.microsoft.com/office/drawing/2014/main" id="{2A0889D3-AA9F-4715-9245-30010FDA51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400" y="246742"/>
            <a:ext cx="4721052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Computational</a:t>
            </a:r>
            <a:r>
              <a:rPr spc="-85" dirty="0"/>
              <a:t> </a:t>
            </a:r>
            <a:r>
              <a:rPr spc="-5" dirty="0"/>
              <a:t>Graphs</a:t>
            </a:r>
          </a:p>
        </p:txBody>
      </p:sp>
      <p:grpSp>
        <p:nvGrpSpPr>
          <p:cNvPr id="52" name="object 7">
            <a:extLst>
              <a:ext uri="{FF2B5EF4-FFF2-40B4-BE49-F238E27FC236}">
                <a16:creationId xmlns:a16="http://schemas.microsoft.com/office/drawing/2014/main" id="{BDB6FB5B-DF47-40FA-BEC5-0DA02E125FE5}"/>
              </a:ext>
            </a:extLst>
          </p:cNvPr>
          <p:cNvGrpSpPr/>
          <p:nvPr/>
        </p:nvGrpSpPr>
        <p:grpSpPr>
          <a:xfrm>
            <a:off x="355649" y="867173"/>
            <a:ext cx="1664970" cy="421640"/>
            <a:chOff x="355649" y="867173"/>
            <a:chExt cx="1664970" cy="421640"/>
          </a:xfrm>
        </p:grpSpPr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F36F37D2-A694-40DF-816F-ECE153898BDF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D8B5E4CA-522C-46AE-9F8E-850E6BD2C7F9}"/>
                </a:ext>
              </a:extLst>
            </p:cNvPr>
            <p:cNvSpPr/>
            <p:nvPr/>
          </p:nvSpPr>
          <p:spPr>
            <a:xfrm>
              <a:off x="360411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8" y="77128"/>
                  </a:lnTo>
                  <a:lnTo>
                    <a:pt x="77128" y="45238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7" y="91676"/>
                  </a:lnTo>
                  <a:lnTo>
                    <a:pt x="396170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5" name="object 10">
              <a:extLst>
                <a:ext uri="{FF2B5EF4-FFF2-40B4-BE49-F238E27FC236}">
                  <a16:creationId xmlns:a16="http://schemas.microsoft.com/office/drawing/2014/main" id="{BC7AD7CF-34A6-49AA-BB96-0AD969C7C506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6" name="object 11">
              <a:extLst>
                <a:ext uri="{FF2B5EF4-FFF2-40B4-BE49-F238E27FC236}">
                  <a16:creationId xmlns:a16="http://schemas.microsoft.com/office/drawing/2014/main" id="{76EA6038-0352-4DD5-9CDB-2A3908E76327}"/>
                </a:ext>
              </a:extLst>
            </p:cNvPr>
            <p:cNvSpPr/>
            <p:nvPr/>
          </p:nvSpPr>
          <p:spPr>
            <a:xfrm>
              <a:off x="981933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4" y="3993"/>
                  </a:lnTo>
                  <a:lnTo>
                    <a:pt x="284726" y="15674"/>
                  </a:lnTo>
                  <a:lnTo>
                    <a:pt x="320168" y="34596"/>
                  </a:lnTo>
                  <a:lnTo>
                    <a:pt x="351531" y="60312"/>
                  </a:lnTo>
                  <a:lnTo>
                    <a:pt x="377248" y="91676"/>
                  </a:lnTo>
                  <a:lnTo>
                    <a:pt x="396171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7" name="object 12">
              <a:extLst>
                <a:ext uri="{FF2B5EF4-FFF2-40B4-BE49-F238E27FC236}">
                  <a16:creationId xmlns:a16="http://schemas.microsoft.com/office/drawing/2014/main" id="{335B9482-07A5-4F0C-A7FB-CAF637D840F7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205924" y="411846"/>
                  </a:move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8" name="object 13">
              <a:extLst>
                <a:ext uri="{FF2B5EF4-FFF2-40B4-BE49-F238E27FC236}">
                  <a16:creationId xmlns:a16="http://schemas.microsoft.com/office/drawing/2014/main" id="{A8B1344D-B2D3-4120-889F-6A75670B24F9}"/>
                </a:ext>
              </a:extLst>
            </p:cNvPr>
            <p:cNvSpPr/>
            <p:nvPr/>
          </p:nvSpPr>
          <p:spPr>
            <a:xfrm>
              <a:off x="1603454" y="871935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4" h="412115">
                  <a:moveTo>
                    <a:pt x="0" y="205922"/>
                  </a:moveTo>
                  <a:lnTo>
                    <a:pt x="5438" y="158706"/>
                  </a:lnTo>
                  <a:lnTo>
                    <a:pt x="20930" y="115362"/>
                  </a:lnTo>
                  <a:lnTo>
                    <a:pt x="45239" y="77128"/>
                  </a:lnTo>
                  <a:lnTo>
                    <a:pt x="77128" y="45238"/>
                  </a:lnTo>
                  <a:lnTo>
                    <a:pt x="115363" y="20930"/>
                  </a:lnTo>
                  <a:lnTo>
                    <a:pt x="158707" y="5438"/>
                  </a:lnTo>
                  <a:lnTo>
                    <a:pt x="205924" y="0"/>
                  </a:lnTo>
                  <a:lnTo>
                    <a:pt x="246285" y="3993"/>
                  </a:lnTo>
                  <a:lnTo>
                    <a:pt x="284727" y="15674"/>
                  </a:lnTo>
                  <a:lnTo>
                    <a:pt x="320170" y="34596"/>
                  </a:lnTo>
                  <a:lnTo>
                    <a:pt x="351534" y="60312"/>
                  </a:lnTo>
                  <a:lnTo>
                    <a:pt x="377249" y="91676"/>
                  </a:lnTo>
                  <a:lnTo>
                    <a:pt x="396172" y="127120"/>
                  </a:lnTo>
                  <a:lnTo>
                    <a:pt x="407853" y="165561"/>
                  </a:lnTo>
                  <a:lnTo>
                    <a:pt x="411846" y="205922"/>
                  </a:lnTo>
                  <a:lnTo>
                    <a:pt x="406408" y="253138"/>
                  </a:lnTo>
                  <a:lnTo>
                    <a:pt x="390916" y="296482"/>
                  </a:lnTo>
                  <a:lnTo>
                    <a:pt x="366607" y="334717"/>
                  </a:lnTo>
                  <a:lnTo>
                    <a:pt x="334718" y="366607"/>
                  </a:lnTo>
                  <a:lnTo>
                    <a:pt x="296483" y="390916"/>
                  </a:lnTo>
                  <a:lnTo>
                    <a:pt x="253140" y="406408"/>
                  </a:lnTo>
                  <a:lnTo>
                    <a:pt x="205924" y="411846"/>
                  </a:lnTo>
                  <a:lnTo>
                    <a:pt x="158707" y="406408"/>
                  </a:lnTo>
                  <a:lnTo>
                    <a:pt x="115363" y="390916"/>
                  </a:lnTo>
                  <a:lnTo>
                    <a:pt x="77128" y="366607"/>
                  </a:lnTo>
                  <a:lnTo>
                    <a:pt x="45239" y="334717"/>
                  </a:lnTo>
                  <a:lnTo>
                    <a:pt x="20930" y="296482"/>
                  </a:lnTo>
                  <a:lnTo>
                    <a:pt x="5438" y="253138"/>
                  </a:lnTo>
                  <a:lnTo>
                    <a:pt x="0" y="2059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9" name="object 14">
            <a:extLst>
              <a:ext uri="{FF2B5EF4-FFF2-40B4-BE49-F238E27FC236}">
                <a16:creationId xmlns:a16="http://schemas.microsoft.com/office/drawing/2014/main" id="{7EB8BFC0-DFEA-49A3-81BF-41C92DCD5967}"/>
              </a:ext>
            </a:extLst>
          </p:cNvPr>
          <p:cNvSpPr txBox="1"/>
          <p:nvPr/>
        </p:nvSpPr>
        <p:spPr>
          <a:xfrm>
            <a:off x="477433" y="871991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x	y	z</a:t>
            </a:r>
          </a:p>
        </p:txBody>
      </p:sp>
      <p:grpSp>
        <p:nvGrpSpPr>
          <p:cNvPr id="60" name="object 15">
            <a:extLst>
              <a:ext uri="{FF2B5EF4-FFF2-40B4-BE49-F238E27FC236}">
                <a16:creationId xmlns:a16="http://schemas.microsoft.com/office/drawing/2014/main" id="{B9C4DD26-CF59-4F53-814A-8CAA03495F34}"/>
              </a:ext>
            </a:extLst>
          </p:cNvPr>
          <p:cNvGrpSpPr/>
          <p:nvPr/>
        </p:nvGrpSpPr>
        <p:grpSpPr>
          <a:xfrm>
            <a:off x="712771" y="1394747"/>
            <a:ext cx="332740" cy="332740"/>
            <a:chOff x="712771" y="1394747"/>
            <a:chExt cx="332740" cy="332740"/>
          </a:xfrm>
        </p:grpSpPr>
        <p:sp>
          <p:nvSpPr>
            <p:cNvPr id="61" name="object 16">
              <a:extLst>
                <a:ext uri="{FF2B5EF4-FFF2-40B4-BE49-F238E27FC236}">
                  <a16:creationId xmlns:a16="http://schemas.microsoft.com/office/drawing/2014/main" id="{0641B68E-1910-4534-86A8-0CE45F66B987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2" name="object 17">
              <a:extLst>
                <a:ext uri="{FF2B5EF4-FFF2-40B4-BE49-F238E27FC236}">
                  <a16:creationId xmlns:a16="http://schemas.microsoft.com/office/drawing/2014/main" id="{429DBD8E-EEE3-4F45-A866-F90E2874C37F}"/>
                </a:ext>
              </a:extLst>
            </p:cNvPr>
            <p:cNvSpPr/>
            <p:nvPr/>
          </p:nvSpPr>
          <p:spPr>
            <a:xfrm>
              <a:off x="717533" y="139950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36"/>
                  </a:lnTo>
                  <a:lnTo>
                    <a:pt x="0" y="32273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3" name="object 18">
            <a:extLst>
              <a:ext uri="{FF2B5EF4-FFF2-40B4-BE49-F238E27FC236}">
                <a16:creationId xmlns:a16="http://schemas.microsoft.com/office/drawing/2014/main" id="{98D33BB2-86FC-47BC-817E-103EE53B665F}"/>
              </a:ext>
            </a:extLst>
          </p:cNvPr>
          <p:cNvSpPr txBox="1"/>
          <p:nvPr/>
        </p:nvSpPr>
        <p:spPr>
          <a:xfrm>
            <a:off x="717533" y="1504950"/>
            <a:ext cx="323215" cy="32321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*</a:t>
            </a:r>
          </a:p>
        </p:txBody>
      </p:sp>
      <p:grpSp>
        <p:nvGrpSpPr>
          <p:cNvPr id="64" name="object 19">
            <a:extLst>
              <a:ext uri="{FF2B5EF4-FFF2-40B4-BE49-F238E27FC236}">
                <a16:creationId xmlns:a16="http://schemas.microsoft.com/office/drawing/2014/main" id="{F85CFB12-9207-4B32-B65D-07C44A04648C}"/>
              </a:ext>
            </a:extLst>
          </p:cNvPr>
          <p:cNvGrpSpPr/>
          <p:nvPr/>
        </p:nvGrpSpPr>
        <p:grpSpPr>
          <a:xfrm>
            <a:off x="556808" y="1274257"/>
            <a:ext cx="640715" cy="1033780"/>
            <a:chOff x="556808" y="1274257"/>
            <a:chExt cx="640715" cy="1033780"/>
          </a:xfrm>
        </p:grpSpPr>
        <p:sp>
          <p:nvSpPr>
            <p:cNvPr id="65" name="object 20">
              <a:extLst>
                <a:ext uri="{FF2B5EF4-FFF2-40B4-BE49-F238E27FC236}">
                  <a16:creationId xmlns:a16="http://schemas.microsoft.com/office/drawing/2014/main" id="{15F716C1-5902-49C2-826B-CC20774E17CE}"/>
                </a:ext>
              </a:extLst>
            </p:cNvPr>
            <p:cNvSpPr/>
            <p:nvPr/>
          </p:nvSpPr>
          <p:spPr>
            <a:xfrm>
              <a:off x="556808" y="1274257"/>
              <a:ext cx="305461" cy="1252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6" name="object 21">
              <a:extLst>
                <a:ext uri="{FF2B5EF4-FFF2-40B4-BE49-F238E27FC236}">
                  <a16:creationId xmlns:a16="http://schemas.microsoft.com/office/drawing/2014/main" id="{65FE724F-239F-4981-84A5-DB362BF8F903}"/>
                </a:ext>
              </a:extLst>
            </p:cNvPr>
            <p:cNvSpPr/>
            <p:nvPr/>
          </p:nvSpPr>
          <p:spPr>
            <a:xfrm>
              <a:off x="895458" y="1274257"/>
              <a:ext cx="301924" cy="1251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7" name="object 22">
              <a:extLst>
                <a:ext uri="{FF2B5EF4-FFF2-40B4-BE49-F238E27FC236}">
                  <a16:creationId xmlns:a16="http://schemas.microsoft.com/office/drawing/2014/main" id="{7B5BD546-D308-4AAA-BE33-85E2A7B7A9BD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46"/>
                  </a:move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D1098FC2-C2E3-4A51-B663-4779CCBB0BC7}"/>
                </a:ext>
              </a:extLst>
            </p:cNvPr>
            <p:cNvSpPr/>
            <p:nvPr/>
          </p:nvSpPr>
          <p:spPr>
            <a:xfrm>
              <a:off x="672901" y="1891041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7"/>
                  </a:lnTo>
                  <a:lnTo>
                    <a:pt x="20930" y="115363"/>
                  </a:lnTo>
                  <a:lnTo>
                    <a:pt x="45238" y="77128"/>
                  </a:lnTo>
                  <a:lnTo>
                    <a:pt x="77128" y="45239"/>
                  </a:lnTo>
                  <a:lnTo>
                    <a:pt x="115362" y="20930"/>
                  </a:lnTo>
                  <a:lnTo>
                    <a:pt x="158706" y="5438"/>
                  </a:lnTo>
                  <a:lnTo>
                    <a:pt x="205922" y="0"/>
                  </a:lnTo>
                  <a:lnTo>
                    <a:pt x="246283" y="3993"/>
                  </a:lnTo>
                  <a:lnTo>
                    <a:pt x="284725" y="15675"/>
                  </a:lnTo>
                  <a:lnTo>
                    <a:pt x="320168" y="34598"/>
                  </a:lnTo>
                  <a:lnTo>
                    <a:pt x="351531" y="60314"/>
                  </a:lnTo>
                  <a:lnTo>
                    <a:pt x="377248" y="91677"/>
                  </a:lnTo>
                  <a:lnTo>
                    <a:pt x="396171" y="127120"/>
                  </a:lnTo>
                  <a:lnTo>
                    <a:pt x="407853" y="165562"/>
                  </a:lnTo>
                  <a:lnTo>
                    <a:pt x="411846" y="205924"/>
                  </a:lnTo>
                  <a:lnTo>
                    <a:pt x="406408" y="253140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7" y="366607"/>
                  </a:lnTo>
                  <a:lnTo>
                    <a:pt x="296482" y="390916"/>
                  </a:lnTo>
                  <a:lnTo>
                    <a:pt x="253138" y="406408"/>
                  </a:lnTo>
                  <a:lnTo>
                    <a:pt x="205922" y="411846"/>
                  </a:lnTo>
                  <a:lnTo>
                    <a:pt x="158706" y="406408"/>
                  </a:lnTo>
                  <a:lnTo>
                    <a:pt x="115362" y="390916"/>
                  </a:lnTo>
                  <a:lnTo>
                    <a:pt x="77128" y="366607"/>
                  </a:lnTo>
                  <a:lnTo>
                    <a:pt x="45238" y="334718"/>
                  </a:lnTo>
                  <a:lnTo>
                    <a:pt x="20930" y="296483"/>
                  </a:lnTo>
                  <a:lnTo>
                    <a:pt x="5438" y="253140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9" name="object 24">
            <a:extLst>
              <a:ext uri="{FF2B5EF4-FFF2-40B4-BE49-F238E27FC236}">
                <a16:creationId xmlns:a16="http://schemas.microsoft.com/office/drawing/2014/main" id="{3028C162-9D13-4FDA-8B2C-14025470E585}"/>
              </a:ext>
            </a:extLst>
          </p:cNvPr>
          <p:cNvSpPr txBox="1"/>
          <p:nvPr/>
        </p:nvSpPr>
        <p:spPr>
          <a:xfrm>
            <a:off x="781366" y="18910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a</a:t>
            </a:r>
          </a:p>
        </p:txBody>
      </p:sp>
      <p:grpSp>
        <p:nvGrpSpPr>
          <p:cNvPr id="70" name="object 25">
            <a:extLst>
              <a:ext uri="{FF2B5EF4-FFF2-40B4-BE49-F238E27FC236}">
                <a16:creationId xmlns:a16="http://schemas.microsoft.com/office/drawing/2014/main" id="{B5CBE44D-EC6B-4EBF-9435-2BFA8D4EF389}"/>
              </a:ext>
            </a:extLst>
          </p:cNvPr>
          <p:cNvGrpSpPr/>
          <p:nvPr/>
        </p:nvGrpSpPr>
        <p:grpSpPr>
          <a:xfrm>
            <a:off x="837913" y="1274257"/>
            <a:ext cx="981075" cy="1868170"/>
            <a:chOff x="837913" y="1274257"/>
            <a:chExt cx="981075" cy="1868170"/>
          </a:xfrm>
        </p:grpSpPr>
        <p:sp>
          <p:nvSpPr>
            <p:cNvPr id="71" name="object 26">
              <a:extLst>
                <a:ext uri="{FF2B5EF4-FFF2-40B4-BE49-F238E27FC236}">
                  <a16:creationId xmlns:a16="http://schemas.microsoft.com/office/drawing/2014/main" id="{B2479561-3B7B-4891-AB3C-24A5C6DB23FE}"/>
                </a:ext>
              </a:extLst>
            </p:cNvPr>
            <p:cNvSpPr/>
            <p:nvPr/>
          </p:nvSpPr>
          <p:spPr>
            <a:xfrm>
              <a:off x="837913" y="1722246"/>
              <a:ext cx="81979" cy="1504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2" name="object 27">
              <a:extLst>
                <a:ext uri="{FF2B5EF4-FFF2-40B4-BE49-F238E27FC236}">
                  <a16:creationId xmlns:a16="http://schemas.microsoft.com/office/drawing/2014/main" id="{16914DC8-DA69-47ED-BD62-8274EB55D900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4" y="322744"/>
                  </a:moveTo>
                  <a:lnTo>
                    <a:pt x="0" y="322744"/>
                  </a:lnTo>
                  <a:lnTo>
                    <a:pt x="0" y="0"/>
                  </a:lnTo>
                  <a:lnTo>
                    <a:pt x="322734" y="0"/>
                  </a:lnTo>
                  <a:lnTo>
                    <a:pt x="322734" y="322744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3" name="object 28">
              <a:extLst>
                <a:ext uri="{FF2B5EF4-FFF2-40B4-BE49-F238E27FC236}">
                  <a16:creationId xmlns:a16="http://schemas.microsoft.com/office/drawing/2014/main" id="{FEF8704A-7C12-40F1-A2C9-FDBC13A018B9}"/>
                </a:ext>
              </a:extLst>
            </p:cNvPr>
            <p:cNvSpPr/>
            <p:nvPr/>
          </p:nvSpPr>
          <p:spPr>
            <a:xfrm>
              <a:off x="1242927" y="220302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4" y="0"/>
                  </a:lnTo>
                  <a:lnTo>
                    <a:pt x="322734" y="322744"/>
                  </a:lnTo>
                  <a:lnTo>
                    <a:pt x="0" y="3227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4" name="object 29">
              <a:extLst>
                <a:ext uri="{FF2B5EF4-FFF2-40B4-BE49-F238E27FC236}">
                  <a16:creationId xmlns:a16="http://schemas.microsoft.com/office/drawing/2014/main" id="{CA11046F-1767-4000-9B22-4B1D2B9AD267}"/>
                </a:ext>
              </a:extLst>
            </p:cNvPr>
            <p:cNvSpPr/>
            <p:nvPr/>
          </p:nvSpPr>
          <p:spPr>
            <a:xfrm>
              <a:off x="1014907" y="2233050"/>
              <a:ext cx="213037" cy="1272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5" name="object 30">
              <a:extLst>
                <a:ext uri="{FF2B5EF4-FFF2-40B4-BE49-F238E27FC236}">
                  <a16:creationId xmlns:a16="http://schemas.microsoft.com/office/drawing/2014/main" id="{6735DB36-0660-4496-A882-A6606498B1B4}"/>
                </a:ext>
              </a:extLst>
            </p:cNvPr>
            <p:cNvSpPr/>
            <p:nvPr/>
          </p:nvSpPr>
          <p:spPr>
            <a:xfrm>
              <a:off x="1450507" y="1283782"/>
              <a:ext cx="359410" cy="814705"/>
            </a:xfrm>
            <a:custGeom>
              <a:avLst/>
              <a:gdLst/>
              <a:ahLst/>
              <a:cxnLst/>
              <a:rect l="l" t="t" r="r" b="b"/>
              <a:pathLst>
                <a:path w="359410" h="814705">
                  <a:moveTo>
                    <a:pt x="358871" y="0"/>
                  </a:moveTo>
                  <a:lnTo>
                    <a:pt x="0" y="81458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6" name="object 31">
              <a:extLst>
                <a:ext uri="{FF2B5EF4-FFF2-40B4-BE49-F238E27FC236}">
                  <a16:creationId xmlns:a16="http://schemas.microsoft.com/office/drawing/2014/main" id="{B06A8DCF-D661-46FD-A412-569AC1E37497}"/>
                </a:ext>
              </a:extLst>
            </p:cNvPr>
            <p:cNvSpPr/>
            <p:nvPr/>
          </p:nvSpPr>
          <p:spPr>
            <a:xfrm>
              <a:off x="1406129" y="2076158"/>
              <a:ext cx="82697" cy="1108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7" name="object 32">
              <a:extLst>
                <a:ext uri="{FF2B5EF4-FFF2-40B4-BE49-F238E27FC236}">
                  <a16:creationId xmlns:a16="http://schemas.microsoft.com/office/drawing/2014/main" id="{D079A52C-F9F9-4648-A7CD-8987A05991AA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2" y="411824"/>
                  </a:move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8" name="object 33">
              <a:extLst>
                <a:ext uri="{FF2B5EF4-FFF2-40B4-BE49-F238E27FC236}">
                  <a16:creationId xmlns:a16="http://schemas.microsoft.com/office/drawing/2014/main" id="{507AF39A-EEE0-4D5F-A022-50CA928F1F72}"/>
                </a:ext>
              </a:extLst>
            </p:cNvPr>
            <p:cNvSpPr/>
            <p:nvPr/>
          </p:nvSpPr>
          <p:spPr>
            <a:xfrm>
              <a:off x="1198292" y="2725494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899"/>
                  </a:moveTo>
                  <a:lnTo>
                    <a:pt x="5438" y="158685"/>
                  </a:lnTo>
                  <a:lnTo>
                    <a:pt x="20930" y="115345"/>
                  </a:lnTo>
                  <a:lnTo>
                    <a:pt x="45238" y="77115"/>
                  </a:lnTo>
                  <a:lnTo>
                    <a:pt x="77128" y="45230"/>
                  </a:lnTo>
                  <a:lnTo>
                    <a:pt x="115362" y="20926"/>
                  </a:lnTo>
                  <a:lnTo>
                    <a:pt x="158706" y="5437"/>
                  </a:lnTo>
                  <a:lnTo>
                    <a:pt x="205922" y="0"/>
                  </a:lnTo>
                  <a:lnTo>
                    <a:pt x="246283" y="3990"/>
                  </a:lnTo>
                  <a:lnTo>
                    <a:pt x="284725" y="15665"/>
                  </a:lnTo>
                  <a:lnTo>
                    <a:pt x="320168" y="34583"/>
                  </a:lnTo>
                  <a:lnTo>
                    <a:pt x="351531" y="60299"/>
                  </a:lnTo>
                  <a:lnTo>
                    <a:pt x="377248" y="91666"/>
                  </a:lnTo>
                  <a:lnTo>
                    <a:pt x="396171" y="127109"/>
                  </a:lnTo>
                  <a:lnTo>
                    <a:pt x="407853" y="165546"/>
                  </a:lnTo>
                  <a:lnTo>
                    <a:pt x="411846" y="205899"/>
                  </a:lnTo>
                  <a:lnTo>
                    <a:pt x="406408" y="253122"/>
                  </a:lnTo>
                  <a:lnTo>
                    <a:pt x="390916" y="296469"/>
                  </a:lnTo>
                  <a:lnTo>
                    <a:pt x="366607" y="334703"/>
                  </a:lnTo>
                  <a:lnTo>
                    <a:pt x="334717" y="366591"/>
                  </a:lnTo>
                  <a:lnTo>
                    <a:pt x="296482" y="390897"/>
                  </a:lnTo>
                  <a:lnTo>
                    <a:pt x="253138" y="406386"/>
                  </a:lnTo>
                  <a:lnTo>
                    <a:pt x="205922" y="411824"/>
                  </a:lnTo>
                  <a:lnTo>
                    <a:pt x="158706" y="406386"/>
                  </a:lnTo>
                  <a:lnTo>
                    <a:pt x="115362" y="390897"/>
                  </a:lnTo>
                  <a:lnTo>
                    <a:pt x="77128" y="366591"/>
                  </a:lnTo>
                  <a:lnTo>
                    <a:pt x="45238" y="334703"/>
                  </a:lnTo>
                  <a:lnTo>
                    <a:pt x="20930" y="296469"/>
                  </a:lnTo>
                  <a:lnTo>
                    <a:pt x="5438" y="253122"/>
                  </a:lnTo>
                  <a:lnTo>
                    <a:pt x="0" y="2058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9" name="object 34">
            <a:extLst>
              <a:ext uri="{FF2B5EF4-FFF2-40B4-BE49-F238E27FC236}">
                <a16:creationId xmlns:a16="http://schemas.microsoft.com/office/drawing/2014/main" id="{D0AAE878-D092-448A-8152-E7DE191093BF}"/>
              </a:ext>
            </a:extLst>
          </p:cNvPr>
          <p:cNvSpPr txBox="1"/>
          <p:nvPr/>
        </p:nvSpPr>
        <p:spPr>
          <a:xfrm>
            <a:off x="1302593" y="1957266"/>
            <a:ext cx="20383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+</a:t>
            </a:r>
          </a:p>
          <a:p>
            <a:pPr marL="1651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b</a:t>
            </a:r>
          </a:p>
        </p:txBody>
      </p:sp>
      <p:grpSp>
        <p:nvGrpSpPr>
          <p:cNvPr id="80" name="object 35">
            <a:extLst>
              <a:ext uri="{FF2B5EF4-FFF2-40B4-BE49-F238E27FC236}">
                <a16:creationId xmlns:a16="http://schemas.microsoft.com/office/drawing/2014/main" id="{49DD6BAB-08D8-4A40-A8BC-221CFA5349DD}"/>
              </a:ext>
            </a:extLst>
          </p:cNvPr>
          <p:cNvGrpSpPr/>
          <p:nvPr/>
        </p:nvGrpSpPr>
        <p:grpSpPr>
          <a:xfrm>
            <a:off x="1193592" y="2525769"/>
            <a:ext cx="421640" cy="1750695"/>
            <a:chOff x="1193592" y="2525769"/>
            <a:chExt cx="421640" cy="1750695"/>
          </a:xfrm>
        </p:grpSpPr>
        <p:sp>
          <p:nvSpPr>
            <p:cNvPr id="81" name="object 36">
              <a:extLst>
                <a:ext uri="{FF2B5EF4-FFF2-40B4-BE49-F238E27FC236}">
                  <a16:creationId xmlns:a16="http://schemas.microsoft.com/office/drawing/2014/main" id="{4BBA5ACD-40BD-4F1E-B784-2ADC2C4A5491}"/>
                </a:ext>
              </a:extLst>
            </p:cNvPr>
            <p:cNvSpPr/>
            <p:nvPr/>
          </p:nvSpPr>
          <p:spPr>
            <a:xfrm>
              <a:off x="1363304" y="2525769"/>
              <a:ext cx="81979" cy="1815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2" name="object 37">
              <a:extLst>
                <a:ext uri="{FF2B5EF4-FFF2-40B4-BE49-F238E27FC236}">
                  <a16:creationId xmlns:a16="http://schemas.microsoft.com/office/drawing/2014/main" id="{53147A85-3758-4522-9D01-F0BBB7AFF7C0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2736" y="322749"/>
                  </a:moveTo>
                  <a:lnTo>
                    <a:pt x="0" y="322749"/>
                  </a:lnTo>
                  <a:lnTo>
                    <a:pt x="0" y="0"/>
                  </a:lnTo>
                  <a:lnTo>
                    <a:pt x="322736" y="0"/>
                  </a:lnTo>
                  <a:lnTo>
                    <a:pt x="322736" y="32274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3" name="object 38">
              <a:extLst>
                <a:ext uri="{FF2B5EF4-FFF2-40B4-BE49-F238E27FC236}">
                  <a16:creationId xmlns:a16="http://schemas.microsoft.com/office/drawing/2014/main" id="{982D1FA3-DFF6-495C-9C42-BDE630278466}"/>
                </a:ext>
              </a:extLst>
            </p:cNvPr>
            <p:cNvSpPr/>
            <p:nvPr/>
          </p:nvSpPr>
          <p:spPr>
            <a:xfrm>
              <a:off x="1242904" y="3337193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0" y="0"/>
                  </a:moveTo>
                  <a:lnTo>
                    <a:pt x="322736" y="0"/>
                  </a:lnTo>
                  <a:lnTo>
                    <a:pt x="322736" y="322749"/>
                  </a:lnTo>
                  <a:lnTo>
                    <a:pt x="0" y="3227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4" name="object 39">
              <a:extLst>
                <a:ext uri="{FF2B5EF4-FFF2-40B4-BE49-F238E27FC236}">
                  <a16:creationId xmlns:a16="http://schemas.microsoft.com/office/drawing/2014/main" id="{49A82930-9E74-44CA-82C9-652FFA94F933}"/>
                </a:ext>
              </a:extLst>
            </p:cNvPr>
            <p:cNvSpPr/>
            <p:nvPr/>
          </p:nvSpPr>
          <p:spPr>
            <a:xfrm>
              <a:off x="1363224" y="3137318"/>
              <a:ext cx="81982" cy="1815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5" name="object 40">
              <a:extLst>
                <a:ext uri="{FF2B5EF4-FFF2-40B4-BE49-F238E27FC236}">
                  <a16:creationId xmlns:a16="http://schemas.microsoft.com/office/drawing/2014/main" id="{7A6B460C-82DF-4AE3-9EFA-02F3E3247275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205924" y="411849"/>
                  </a:move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6" name="object 41">
              <a:extLst>
                <a:ext uri="{FF2B5EF4-FFF2-40B4-BE49-F238E27FC236}">
                  <a16:creationId xmlns:a16="http://schemas.microsoft.com/office/drawing/2014/main" id="{F34A447E-B416-4596-94FD-4AC5E040E584}"/>
                </a:ext>
              </a:extLst>
            </p:cNvPr>
            <p:cNvSpPr/>
            <p:nvPr/>
          </p:nvSpPr>
          <p:spPr>
            <a:xfrm>
              <a:off x="1198355" y="3859692"/>
              <a:ext cx="412115" cy="412115"/>
            </a:xfrm>
            <a:custGeom>
              <a:avLst/>
              <a:gdLst/>
              <a:ahLst/>
              <a:cxnLst/>
              <a:rect l="l" t="t" r="r" b="b"/>
              <a:pathLst>
                <a:path w="412115" h="412114">
                  <a:moveTo>
                    <a:pt x="0" y="205924"/>
                  </a:moveTo>
                  <a:lnTo>
                    <a:pt x="5438" y="158709"/>
                  </a:lnTo>
                  <a:lnTo>
                    <a:pt x="20930" y="115366"/>
                  </a:lnTo>
                  <a:lnTo>
                    <a:pt x="45239" y="77131"/>
                  </a:lnTo>
                  <a:lnTo>
                    <a:pt x="77129" y="45240"/>
                  </a:lnTo>
                  <a:lnTo>
                    <a:pt x="115364" y="20931"/>
                  </a:lnTo>
                  <a:lnTo>
                    <a:pt x="158708" y="5438"/>
                  </a:lnTo>
                  <a:lnTo>
                    <a:pt x="205924" y="0"/>
                  </a:lnTo>
                  <a:lnTo>
                    <a:pt x="246286" y="3994"/>
                  </a:lnTo>
                  <a:lnTo>
                    <a:pt x="284728" y="15678"/>
                  </a:lnTo>
                  <a:lnTo>
                    <a:pt x="320171" y="34604"/>
                  </a:lnTo>
                  <a:lnTo>
                    <a:pt x="351534" y="60324"/>
                  </a:lnTo>
                  <a:lnTo>
                    <a:pt x="377249" y="91691"/>
                  </a:lnTo>
                  <a:lnTo>
                    <a:pt x="396172" y="127134"/>
                  </a:lnTo>
                  <a:lnTo>
                    <a:pt x="407853" y="165571"/>
                  </a:lnTo>
                  <a:lnTo>
                    <a:pt x="411846" y="205924"/>
                  </a:lnTo>
                  <a:lnTo>
                    <a:pt x="406408" y="253139"/>
                  </a:lnTo>
                  <a:lnTo>
                    <a:pt x="390916" y="296483"/>
                  </a:lnTo>
                  <a:lnTo>
                    <a:pt x="366607" y="334718"/>
                  </a:lnTo>
                  <a:lnTo>
                    <a:pt x="334718" y="366608"/>
                  </a:lnTo>
                  <a:lnTo>
                    <a:pt x="296483" y="390918"/>
                  </a:lnTo>
                  <a:lnTo>
                    <a:pt x="253140" y="406410"/>
                  </a:lnTo>
                  <a:lnTo>
                    <a:pt x="205924" y="411849"/>
                  </a:lnTo>
                  <a:lnTo>
                    <a:pt x="158708" y="406410"/>
                  </a:lnTo>
                  <a:lnTo>
                    <a:pt x="115364" y="390918"/>
                  </a:lnTo>
                  <a:lnTo>
                    <a:pt x="77129" y="366608"/>
                  </a:lnTo>
                  <a:lnTo>
                    <a:pt x="45239" y="334718"/>
                  </a:lnTo>
                  <a:lnTo>
                    <a:pt x="20930" y="296483"/>
                  </a:lnTo>
                  <a:lnTo>
                    <a:pt x="5438" y="253139"/>
                  </a:lnTo>
                  <a:lnTo>
                    <a:pt x="0" y="2059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7" name="object 42">
            <a:extLst>
              <a:ext uri="{FF2B5EF4-FFF2-40B4-BE49-F238E27FC236}">
                <a16:creationId xmlns:a16="http://schemas.microsoft.com/office/drawing/2014/main" id="{38595130-F501-4E2F-A454-D403285B18AC}"/>
              </a:ext>
            </a:extLst>
          </p:cNvPr>
          <p:cNvSpPr txBox="1"/>
          <p:nvPr/>
        </p:nvSpPr>
        <p:spPr>
          <a:xfrm>
            <a:off x="1297365" y="3091406"/>
            <a:ext cx="213995" cy="11595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Σ</a:t>
            </a:r>
          </a:p>
          <a:p>
            <a:pPr marL="3048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타이포_팩토리 M" panose="02020503020101020101" pitchFamily="18" charset="-127"/>
                <a:cs typeface="Arial"/>
              </a:rPr>
              <a:t>c</a:t>
            </a:r>
          </a:p>
        </p:txBody>
      </p:sp>
      <p:sp>
        <p:nvSpPr>
          <p:cNvPr id="88" name="object 43">
            <a:extLst>
              <a:ext uri="{FF2B5EF4-FFF2-40B4-BE49-F238E27FC236}">
                <a16:creationId xmlns:a16="http://schemas.microsoft.com/office/drawing/2014/main" id="{BFC44271-0A7A-4D35-B100-2BBC16DE1445}"/>
              </a:ext>
            </a:extLst>
          </p:cNvPr>
          <p:cNvSpPr/>
          <p:nvPr/>
        </p:nvSpPr>
        <p:spPr>
          <a:xfrm>
            <a:off x="1363282" y="3659942"/>
            <a:ext cx="81982" cy="1815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89" name="object 44">
            <a:extLst>
              <a:ext uri="{FF2B5EF4-FFF2-40B4-BE49-F238E27FC236}">
                <a16:creationId xmlns:a16="http://schemas.microsoft.com/office/drawing/2014/main" id="{4A912C21-0CB8-48EC-B184-25A0AB60C38C}"/>
              </a:ext>
            </a:extLst>
          </p:cNvPr>
          <p:cNvSpPr txBox="1"/>
          <p:nvPr/>
        </p:nvSpPr>
        <p:spPr>
          <a:xfrm>
            <a:off x="6553200" y="385241"/>
            <a:ext cx="17980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err="1">
                <a:latin typeface="타이포_팩토리 M" panose="02020503020101020101" pitchFamily="18" charset="-127"/>
                <a:cs typeface="Arial"/>
              </a:rPr>
              <a:t>PyTorch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6ED46F4E-CF18-4245-9EA5-7A7CC0A8C090}"/>
                  </a:ext>
                </a:extLst>
              </p14:cNvPr>
              <p14:cNvContentPartPr/>
              <p14:nvPr/>
            </p14:nvContentPartPr>
            <p14:xfrm>
              <a:off x="8376120" y="1786680"/>
              <a:ext cx="10440" cy="1224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6ED46F4E-CF18-4245-9EA5-7A7CC0A8C09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60280" y="1723320"/>
                <a:ext cx="417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7FBB09A3-28F0-44BB-9468-AD054041CDAC}"/>
                  </a:ext>
                </a:extLst>
              </p14:cNvPr>
              <p14:cNvContentPartPr/>
              <p14:nvPr/>
            </p14:nvContentPartPr>
            <p14:xfrm>
              <a:off x="8283600" y="1699920"/>
              <a:ext cx="591120" cy="5256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7FBB09A3-28F0-44BB-9468-AD054041CD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67760" y="1636560"/>
                <a:ext cx="622440" cy="1792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object 43"/>
          <p:cNvSpPr txBox="1"/>
          <p:nvPr/>
        </p:nvSpPr>
        <p:spPr>
          <a:xfrm>
            <a:off x="4781839" y="1786680"/>
            <a:ext cx="36047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2320" algn="l"/>
              </a:tabLst>
            </a:pPr>
            <a:r>
              <a:rPr sz="1800" u="heavy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3286" y="884898"/>
            <a:ext cx="2583969" cy="2874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7552" y="469462"/>
            <a:ext cx="13954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PyTorch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584856" y="463112"/>
            <a:ext cx="19462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699" y="884898"/>
            <a:ext cx="2785494" cy="3209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059" y="463112"/>
            <a:ext cx="11934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Numpy</a:t>
            </a:r>
            <a:endParaRPr sz="2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1969" y="892498"/>
            <a:ext cx="3285293" cy="32927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7133" y="2106722"/>
            <a:ext cx="3433667" cy="12259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TensorFlow</a:t>
            </a:r>
            <a:endParaRPr sz="4800" dirty="0"/>
          </a:p>
          <a:p>
            <a:pPr marL="3810" algn="ctr">
              <a:lnSpc>
                <a:spcPct val="100000"/>
              </a:lnSpc>
              <a:spcBef>
                <a:spcPts val="85"/>
              </a:spcBef>
            </a:pPr>
            <a:r>
              <a:rPr dirty="0"/>
              <a:t>(more</a:t>
            </a:r>
            <a:r>
              <a:rPr spc="-25" dirty="0"/>
              <a:t> </a:t>
            </a:r>
            <a:r>
              <a:rPr spc="-5" dirty="0"/>
              <a:t>detail)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0867" y="196977"/>
            <a:ext cx="5453113" cy="4241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425042"/>
            <a:ext cx="29606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63574" y="1861949"/>
            <a:ext cx="3113026" cy="8355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Running example: Train 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a</a:t>
            </a:r>
            <a:r>
              <a:rPr lang="en-US" sz="1800" dirty="0">
                <a:latin typeface="타이포_팩토리 M" panose="02020503020101020101" pitchFamily="18" charset="-127"/>
                <a:cs typeface="Arial"/>
              </a:rPr>
              <a:t> 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two-layer ReLU  network on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random</a:t>
            </a:r>
            <a:r>
              <a:rPr sz="18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data  with L2</a:t>
            </a:r>
            <a:r>
              <a:rPr sz="1800" spc="-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loss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0867" y="196977"/>
            <a:ext cx="5453113" cy="4241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425042"/>
            <a:ext cx="29606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428274" y="2669429"/>
            <a:ext cx="2848326" cy="55579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(Assume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imports at</a:t>
            </a:r>
            <a:r>
              <a:rPr sz="18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the  top of each</a:t>
            </a:r>
            <a:r>
              <a:rPr sz="1800" spc="-4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snipppet)</a:t>
            </a:r>
          </a:p>
        </p:txBody>
      </p:sp>
      <p:sp>
        <p:nvSpPr>
          <p:cNvPr id="5" name="object 5"/>
          <p:cNvSpPr/>
          <p:nvPr/>
        </p:nvSpPr>
        <p:spPr>
          <a:xfrm>
            <a:off x="90549" y="2043521"/>
            <a:ext cx="3455393" cy="643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85845" y="182687"/>
            <a:ext cx="5481955" cy="4270375"/>
            <a:chOff x="3676580" y="182687"/>
            <a:chExt cx="5481955" cy="4270375"/>
          </a:xfrm>
        </p:grpSpPr>
        <p:sp>
          <p:nvSpPr>
            <p:cNvPr id="3" name="object 3"/>
            <p:cNvSpPr/>
            <p:nvPr/>
          </p:nvSpPr>
          <p:spPr>
            <a:xfrm>
              <a:off x="3690867" y="196977"/>
              <a:ext cx="5453113" cy="4241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690867" y="196974"/>
              <a:ext cx="5453380" cy="2480310"/>
            </a:xfrm>
            <a:custGeom>
              <a:avLst/>
              <a:gdLst/>
              <a:ahLst/>
              <a:cxnLst/>
              <a:rect l="l" t="t" r="r" b="b"/>
              <a:pathLst>
                <a:path w="5453380" h="2480310">
                  <a:moveTo>
                    <a:pt x="0" y="0"/>
                  </a:moveTo>
                  <a:lnTo>
                    <a:pt x="5453089" y="0"/>
                  </a:lnTo>
                  <a:lnTo>
                    <a:pt x="5453089" y="2479795"/>
                  </a:lnTo>
                  <a:lnTo>
                    <a:pt x="0" y="2479795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690867" y="2751419"/>
              <a:ext cx="5124450" cy="1687195"/>
            </a:xfrm>
            <a:custGeom>
              <a:avLst/>
              <a:gdLst/>
              <a:ahLst/>
              <a:cxnLst/>
              <a:rect l="l" t="t" r="r" b="b"/>
              <a:pathLst>
                <a:path w="5124450" h="1687195">
                  <a:moveTo>
                    <a:pt x="0" y="0"/>
                  </a:moveTo>
                  <a:lnTo>
                    <a:pt x="5124289" y="0"/>
                  </a:lnTo>
                  <a:lnTo>
                    <a:pt x="5124289" y="1686896"/>
                  </a:lnTo>
                  <a:lnTo>
                    <a:pt x="0" y="1686896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9644" y="338495"/>
            <a:ext cx="3047389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383398" y="1772224"/>
            <a:ext cx="2359801" cy="16312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그래프 </a:t>
            </a:r>
            <a:r>
              <a:rPr lang="ko-KR" altLang="en-US" sz="1800" b="1" spc="-5" dirty="0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정의</a:t>
            </a:r>
            <a:r>
              <a:rPr lang="ko-KR" alt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하는 부분</a:t>
            </a:r>
            <a:endParaRPr sz="20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75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75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75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95250">
              <a:lnSpc>
                <a:spcPct val="100699"/>
              </a:lnSpc>
            </a:pPr>
            <a:r>
              <a:rPr lang="ko-KR" alt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그래프 </a:t>
            </a:r>
            <a:r>
              <a:rPr lang="ko-KR" altLang="en-US" sz="1800" b="1" spc="-5" dirty="0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실행</a:t>
            </a:r>
            <a:r>
              <a:rPr lang="ko-KR" alt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하는 부분</a:t>
            </a:r>
            <a:endParaRPr sz="18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 rot="978266">
            <a:off x="2562444" y="1713899"/>
            <a:ext cx="988060" cy="441959"/>
            <a:chOff x="2562444" y="1713899"/>
            <a:chExt cx="988060" cy="441959"/>
          </a:xfrm>
        </p:grpSpPr>
        <p:sp>
          <p:nvSpPr>
            <p:cNvPr id="9" name="object 9"/>
            <p:cNvSpPr/>
            <p:nvPr/>
          </p:nvSpPr>
          <p:spPr>
            <a:xfrm>
              <a:off x="2571969" y="1757968"/>
              <a:ext cx="890269" cy="387985"/>
            </a:xfrm>
            <a:custGeom>
              <a:avLst/>
              <a:gdLst/>
              <a:ahLst/>
              <a:cxnLst/>
              <a:rect l="l" t="t" r="r" b="b"/>
              <a:pathLst>
                <a:path w="890270" h="387985">
                  <a:moveTo>
                    <a:pt x="0" y="387826"/>
                  </a:moveTo>
                  <a:lnTo>
                    <a:pt x="889723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39592" y="1713899"/>
              <a:ext cx="110874" cy="824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370920" y="3283068"/>
            <a:ext cx="1193165" cy="271145"/>
            <a:chOff x="2370920" y="3283068"/>
            <a:chExt cx="1193165" cy="271145"/>
          </a:xfrm>
        </p:grpSpPr>
        <p:sp>
          <p:nvSpPr>
            <p:cNvPr id="12" name="object 12"/>
            <p:cNvSpPr/>
            <p:nvPr/>
          </p:nvSpPr>
          <p:spPr>
            <a:xfrm>
              <a:off x="2380445" y="3292593"/>
              <a:ext cx="1089025" cy="221615"/>
            </a:xfrm>
            <a:custGeom>
              <a:avLst/>
              <a:gdLst/>
              <a:ahLst/>
              <a:cxnLst/>
              <a:rect l="l" t="t" r="r" b="b"/>
              <a:pathLst>
                <a:path w="1089025" h="221614">
                  <a:moveTo>
                    <a:pt x="0" y="0"/>
                  </a:moveTo>
                  <a:lnTo>
                    <a:pt x="1088872" y="221149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453542" y="3473392"/>
              <a:ext cx="110024" cy="806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5861" y="176848"/>
            <a:ext cx="7947659" cy="4027804"/>
            <a:chOff x="890210" y="274624"/>
            <a:chExt cx="7947659" cy="4027804"/>
          </a:xfrm>
        </p:grpSpPr>
        <p:sp>
          <p:nvSpPr>
            <p:cNvPr id="3" name="object 3"/>
            <p:cNvSpPr/>
            <p:nvPr/>
          </p:nvSpPr>
          <p:spPr>
            <a:xfrm>
              <a:off x="3958941" y="274624"/>
              <a:ext cx="4878515" cy="40274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909260" y="1280397"/>
              <a:ext cx="1490621" cy="1317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99735" y="1270872"/>
              <a:ext cx="1510030" cy="1336675"/>
            </a:xfrm>
            <a:custGeom>
              <a:avLst/>
              <a:gdLst/>
              <a:ahLst/>
              <a:cxnLst/>
              <a:rect l="l" t="t" r="r" b="b"/>
              <a:pathLst>
                <a:path w="1510030" h="1336675">
                  <a:moveTo>
                    <a:pt x="0" y="0"/>
                  </a:moveTo>
                  <a:lnTo>
                    <a:pt x="1509671" y="0"/>
                  </a:lnTo>
                  <a:lnTo>
                    <a:pt x="1509671" y="1336522"/>
                  </a:lnTo>
                  <a:lnTo>
                    <a:pt x="0" y="133652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432745" y="1565771"/>
              <a:ext cx="2646680" cy="208279"/>
            </a:xfrm>
            <a:custGeom>
              <a:avLst/>
              <a:gdLst/>
              <a:ahLst/>
              <a:cxnLst/>
              <a:rect l="l" t="t" r="r" b="b"/>
              <a:pathLst>
                <a:path w="2646679" h="208280">
                  <a:moveTo>
                    <a:pt x="0" y="208249"/>
                  </a:moveTo>
                  <a:lnTo>
                    <a:pt x="2646669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061427" y="1504429"/>
              <a:ext cx="161549" cy="1226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8148" y="292908"/>
            <a:ext cx="289225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Spot </a:t>
            </a:r>
            <a:r>
              <a:rPr spc="-5" dirty="0"/>
              <a:t>the</a:t>
            </a:r>
            <a:r>
              <a:rPr spc="-95" dirty="0"/>
              <a:t> </a:t>
            </a:r>
            <a:r>
              <a:rPr spc="-5" dirty="0"/>
              <a:t>CPU!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/>
              <a:t>(central </a:t>
            </a:r>
            <a:r>
              <a:rPr sz="1800" spc="-5" dirty="0"/>
              <a:t>processing</a:t>
            </a:r>
            <a:r>
              <a:rPr sz="1800" spc="-105" dirty="0"/>
              <a:t> </a:t>
            </a:r>
            <a:r>
              <a:rPr sz="1800" spc="-5" dirty="0"/>
              <a:t>unit)</a:t>
            </a:r>
            <a:endParaRPr sz="1800" dirty="0"/>
          </a:p>
        </p:txBody>
      </p:sp>
      <p:sp>
        <p:nvSpPr>
          <p:cNvPr id="9" name="object 9"/>
          <p:cNvSpPr txBox="1"/>
          <p:nvPr/>
        </p:nvSpPr>
        <p:spPr>
          <a:xfrm>
            <a:off x="886261" y="2667848"/>
            <a:ext cx="152350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타이포_팩토리 M" panose="02020503020101020101" pitchFamily="18" charset="-127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 is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타이포_팩토리 M" panose="02020503020101020101" pitchFamily="18" charset="-127"/>
                <a:cs typeface="Arial"/>
                <a:hlinkClick r:id="rId6"/>
              </a:rPr>
              <a:t>CC-BY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타이포_팩토리 M" panose="02020503020101020101" pitchFamily="18" charset="-127"/>
                <a:cs typeface="Arial"/>
                <a:hlinkClick r:id="rId6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타이포_팩토리 M" panose="02020503020101020101" pitchFamily="18" charset="-127"/>
                <a:cs typeface="Arial"/>
                <a:hlinkClick r:id="rId6"/>
              </a:rPr>
              <a:t>2.0</a:t>
            </a:r>
            <a:endParaRPr sz="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555F89-00D0-4F5C-A189-D57D0D944A32}"/>
              </a:ext>
            </a:extLst>
          </p:cNvPr>
          <p:cNvSpPr/>
          <p:nvPr/>
        </p:nvSpPr>
        <p:spPr>
          <a:xfrm>
            <a:off x="5303550" y="987552"/>
            <a:ext cx="640050" cy="1050797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C00"/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F3F736-58F2-402E-8B39-E9560C2ADD10}"/>
              </a:ext>
            </a:extLst>
          </p:cNvPr>
          <p:cNvSpPr txBox="1"/>
          <p:nvPr/>
        </p:nvSpPr>
        <p:spPr>
          <a:xfrm>
            <a:off x="5964936" y="1387468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FF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CPU</a:t>
            </a:r>
            <a:endParaRPr lang="ko-KR" altLang="en-US" b="1" dirty="0">
              <a:solidFill>
                <a:srgbClr val="FF00FF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1319" y="196977"/>
            <a:ext cx="6423025" cy="4241800"/>
            <a:chOff x="2721319" y="196977"/>
            <a:chExt cx="6423025" cy="4241800"/>
          </a:xfrm>
        </p:grpSpPr>
        <p:sp>
          <p:nvSpPr>
            <p:cNvPr id="3" name="object 3"/>
            <p:cNvSpPr/>
            <p:nvPr/>
          </p:nvSpPr>
          <p:spPr>
            <a:xfrm>
              <a:off x="3690867" y="196977"/>
              <a:ext cx="5453113" cy="4241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670792" y="420324"/>
              <a:ext cx="4450715" cy="895350"/>
            </a:xfrm>
            <a:custGeom>
              <a:avLst/>
              <a:gdLst/>
              <a:ahLst/>
              <a:cxnLst/>
              <a:rect l="l" t="t" r="r" b="b"/>
              <a:pathLst>
                <a:path w="4450715" h="895350">
                  <a:moveTo>
                    <a:pt x="0" y="0"/>
                  </a:moveTo>
                  <a:lnTo>
                    <a:pt x="4450491" y="0"/>
                  </a:lnTo>
                  <a:lnTo>
                    <a:pt x="4450491" y="894898"/>
                  </a:lnTo>
                  <a:lnTo>
                    <a:pt x="0" y="8948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30844" y="963408"/>
              <a:ext cx="877569" cy="1336040"/>
            </a:xfrm>
            <a:custGeom>
              <a:avLst/>
              <a:gdLst/>
              <a:ahLst/>
              <a:cxnLst/>
              <a:rect l="l" t="t" r="r" b="b"/>
              <a:pathLst>
                <a:path w="877570" h="1336039">
                  <a:moveTo>
                    <a:pt x="0" y="1335462"/>
                  </a:moveTo>
                  <a:lnTo>
                    <a:pt x="87714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572167" y="881625"/>
              <a:ext cx="92799" cy="1085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574" y="145286"/>
            <a:ext cx="28844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>
                <a:latin typeface="타이포_팩토리 M" panose="02020503020101020101" pitchFamily="18" charset="-127"/>
                <a:cs typeface="Arial"/>
              </a:rPr>
              <a:t>TensorFlow: 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Neural</a:t>
            </a:r>
            <a:r>
              <a:rPr sz="3600" spc="-3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Net</a:t>
            </a:r>
            <a:endParaRPr sz="3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486" y="2145665"/>
            <a:ext cx="2699513" cy="115377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placeholder </a:t>
            </a:r>
            <a:r>
              <a:rPr lang="ko-KR" alt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객체로</a:t>
            </a:r>
            <a:endParaRPr lang="en-US" altLang="ko-KR" sz="18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x, y, w1, w2 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정의</a:t>
            </a:r>
            <a:endParaRPr lang="en-US" altLang="ko-KR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endParaRPr lang="en-US" sz="18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데이터가 </a:t>
            </a:r>
            <a:r>
              <a:rPr lang="ko-KR" altLang="en-US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들어가는곳</a:t>
            </a: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(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입구</a:t>
            </a: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)</a:t>
            </a:r>
            <a:endParaRPr sz="18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30CC75F-2FF3-44FB-82C0-E09526648135}"/>
              </a:ext>
            </a:extLst>
          </p:cNvPr>
          <p:cNvCxnSpPr/>
          <p:nvPr/>
        </p:nvCxnSpPr>
        <p:spPr>
          <a:xfrm>
            <a:off x="3429000" y="27241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0021" y="196977"/>
            <a:ext cx="6084471" cy="4241438"/>
            <a:chOff x="3060021" y="196977"/>
            <a:chExt cx="6084471" cy="4241438"/>
          </a:xfrm>
        </p:grpSpPr>
        <p:sp>
          <p:nvSpPr>
            <p:cNvPr id="3" name="object 3"/>
            <p:cNvSpPr/>
            <p:nvPr/>
          </p:nvSpPr>
          <p:spPr>
            <a:xfrm>
              <a:off x="3690867" y="196977"/>
              <a:ext cx="5453113" cy="4241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670792" y="1418297"/>
              <a:ext cx="5473700" cy="811530"/>
            </a:xfrm>
            <a:custGeom>
              <a:avLst/>
              <a:gdLst/>
              <a:ahLst/>
              <a:cxnLst/>
              <a:rect l="l" t="t" r="r" b="b"/>
              <a:pathLst>
                <a:path w="5473700" h="811530">
                  <a:moveTo>
                    <a:pt x="0" y="0"/>
                  </a:moveTo>
                  <a:lnTo>
                    <a:pt x="5473188" y="0"/>
                  </a:lnTo>
                  <a:lnTo>
                    <a:pt x="5473188" y="811198"/>
                  </a:lnTo>
                  <a:lnTo>
                    <a:pt x="0" y="8111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 rot="19080426" flipV="1">
              <a:off x="3060021" y="1974931"/>
              <a:ext cx="595093" cy="45719"/>
            </a:xfrm>
            <a:custGeom>
              <a:avLst/>
              <a:gdLst/>
              <a:ahLst/>
              <a:cxnLst/>
              <a:rect l="l" t="t" r="r" b="b"/>
              <a:pathLst>
                <a:path w="823595" h="47625">
                  <a:moveTo>
                    <a:pt x="0" y="47427"/>
                  </a:moveTo>
                  <a:lnTo>
                    <a:pt x="8233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 rot="20189956">
              <a:off x="3545342" y="1789531"/>
              <a:ext cx="107174" cy="818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0274" y="215616"/>
            <a:ext cx="2657597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122174" y="1702149"/>
            <a:ext cx="3411288" cy="157216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0" marR="5080" indent="-285750" algn="just">
              <a:lnSpc>
                <a:spcPct val="100699"/>
              </a:lnSpc>
              <a:spcBef>
                <a:spcPts val="85"/>
              </a:spcBef>
              <a:buFontTx/>
              <a:buChar char="-"/>
            </a:pPr>
            <a:r>
              <a:rPr 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x1, w1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의 </a:t>
            </a:r>
            <a:r>
              <a:rPr lang="ko-KR" alt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행렬곱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연산 수행</a:t>
            </a:r>
            <a:endParaRPr lang="en-US" altLang="ko-KR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298450" marR="5080" indent="-285750" algn="just">
              <a:lnSpc>
                <a:spcPct val="100699"/>
              </a:lnSpc>
              <a:spcBef>
                <a:spcPts val="85"/>
              </a:spcBef>
              <a:buFontTx/>
              <a:buChar char="-"/>
            </a:pPr>
            <a:r>
              <a:rPr 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tf.maximum</a:t>
            </a:r>
            <a:r>
              <a:rPr 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통해 </a:t>
            </a:r>
            <a:r>
              <a:rPr lang="en-US" altLang="ko-KR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ReLU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구현</a:t>
            </a:r>
            <a:endParaRPr lang="en-US" altLang="ko-KR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298450" marR="5080" indent="-285750" algn="just">
              <a:lnSpc>
                <a:spcPct val="100699"/>
              </a:lnSpc>
              <a:spcBef>
                <a:spcPts val="85"/>
              </a:spcBef>
              <a:buFontTx/>
              <a:buChar char="-"/>
            </a:pPr>
            <a:r>
              <a:rPr lang="ko-KR" alt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예측값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,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y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사이의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L2 loss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선언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460375">
              <a:lnSpc>
                <a:spcPct val="100699"/>
              </a:lnSpc>
            </a:pPr>
            <a:r>
              <a:rPr lang="ko-KR" altLang="en-US" sz="16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연산이 지금까지 몇 번 일어났을까</a:t>
            </a:r>
            <a:r>
              <a:rPr lang="en-US" altLang="ko-KR" sz="16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?</a:t>
            </a:r>
            <a:endParaRPr sz="16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14EE72-578D-4374-8785-7293857031D7}"/>
              </a:ext>
            </a:extLst>
          </p:cNvPr>
          <p:cNvCxnSpPr/>
          <p:nvPr/>
        </p:nvCxnSpPr>
        <p:spPr>
          <a:xfrm>
            <a:off x="3429000" y="27241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0021" y="196977"/>
            <a:ext cx="6084471" cy="4241438"/>
            <a:chOff x="3060021" y="196977"/>
            <a:chExt cx="6084471" cy="4241438"/>
          </a:xfrm>
        </p:grpSpPr>
        <p:sp>
          <p:nvSpPr>
            <p:cNvPr id="3" name="object 3"/>
            <p:cNvSpPr/>
            <p:nvPr/>
          </p:nvSpPr>
          <p:spPr>
            <a:xfrm>
              <a:off x="3690867" y="196977"/>
              <a:ext cx="5453113" cy="4241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670792" y="1418297"/>
              <a:ext cx="5473700" cy="811530"/>
            </a:xfrm>
            <a:custGeom>
              <a:avLst/>
              <a:gdLst/>
              <a:ahLst/>
              <a:cxnLst/>
              <a:rect l="l" t="t" r="r" b="b"/>
              <a:pathLst>
                <a:path w="5473700" h="811530">
                  <a:moveTo>
                    <a:pt x="0" y="0"/>
                  </a:moveTo>
                  <a:lnTo>
                    <a:pt x="5473188" y="0"/>
                  </a:lnTo>
                  <a:lnTo>
                    <a:pt x="5473188" y="811198"/>
                  </a:lnTo>
                  <a:lnTo>
                    <a:pt x="0" y="8111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 rot="19080426" flipV="1">
              <a:off x="3060021" y="1974931"/>
              <a:ext cx="595093" cy="45719"/>
            </a:xfrm>
            <a:custGeom>
              <a:avLst/>
              <a:gdLst/>
              <a:ahLst/>
              <a:cxnLst/>
              <a:rect l="l" t="t" r="r" b="b"/>
              <a:pathLst>
                <a:path w="823595" h="47625">
                  <a:moveTo>
                    <a:pt x="0" y="47427"/>
                  </a:moveTo>
                  <a:lnTo>
                    <a:pt x="8233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 rot="20189956">
              <a:off x="3545342" y="1789531"/>
              <a:ext cx="107174" cy="818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0274" y="215616"/>
            <a:ext cx="2657597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122174" y="1702149"/>
            <a:ext cx="3411288" cy="182081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0" marR="5080" indent="-285750" algn="just">
              <a:lnSpc>
                <a:spcPct val="100699"/>
              </a:lnSpc>
              <a:spcBef>
                <a:spcPts val="85"/>
              </a:spcBef>
              <a:buFontTx/>
              <a:buChar char="-"/>
            </a:pPr>
            <a:r>
              <a:rPr 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x1, w1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의 </a:t>
            </a:r>
            <a:r>
              <a:rPr lang="ko-KR" alt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행렬곱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연산 수행</a:t>
            </a:r>
            <a:endParaRPr lang="en-US" altLang="ko-KR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298450" marR="5080" indent="-285750" algn="just">
              <a:lnSpc>
                <a:spcPct val="100699"/>
              </a:lnSpc>
              <a:spcBef>
                <a:spcPts val="85"/>
              </a:spcBef>
              <a:buFontTx/>
              <a:buChar char="-"/>
            </a:pPr>
            <a:r>
              <a:rPr 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tf.maximum</a:t>
            </a:r>
            <a:r>
              <a:rPr 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통해 </a:t>
            </a:r>
            <a:r>
              <a:rPr lang="en-US" altLang="ko-KR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ReLU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구현</a:t>
            </a:r>
            <a:endParaRPr lang="en-US" altLang="ko-KR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298450" marR="5080" indent="-285750" algn="just">
              <a:lnSpc>
                <a:spcPct val="100699"/>
              </a:lnSpc>
              <a:spcBef>
                <a:spcPts val="85"/>
              </a:spcBef>
              <a:buFontTx/>
              <a:buChar char="-"/>
            </a:pPr>
            <a:r>
              <a:rPr lang="ko-KR" alt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예측값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,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y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사이의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L2 loss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선언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460375">
              <a:lnSpc>
                <a:spcPct val="100699"/>
              </a:lnSpc>
            </a:pPr>
            <a:r>
              <a:rPr lang="ko-KR" altLang="en-US" sz="16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연산이 지금까지 몇 번 일어났을까</a:t>
            </a:r>
            <a:r>
              <a:rPr lang="en-US" altLang="ko-KR" sz="16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?</a:t>
            </a:r>
          </a:p>
          <a:p>
            <a:pPr marL="12700" marR="460375">
              <a:lnSpc>
                <a:spcPct val="100699"/>
              </a:lnSpc>
            </a:pPr>
            <a:r>
              <a:rPr lang="en-US" sz="16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 X (</a:t>
            </a:r>
            <a:r>
              <a:rPr lang="ko-KR" altLang="en-US" sz="16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아직 그래프 정의단계임</a:t>
            </a:r>
            <a:r>
              <a:rPr lang="en-US" altLang="ko-KR" sz="16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)</a:t>
            </a:r>
            <a:endParaRPr sz="16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14EE72-578D-4374-8785-7293857031D7}"/>
              </a:ext>
            </a:extLst>
          </p:cNvPr>
          <p:cNvCxnSpPr/>
          <p:nvPr/>
        </p:nvCxnSpPr>
        <p:spPr>
          <a:xfrm>
            <a:off x="3429000" y="27241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25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3769" y="196977"/>
            <a:ext cx="6420485" cy="4241800"/>
            <a:chOff x="2723769" y="196977"/>
            <a:chExt cx="6420485" cy="4241800"/>
          </a:xfrm>
        </p:grpSpPr>
        <p:sp>
          <p:nvSpPr>
            <p:cNvPr id="3" name="object 3"/>
            <p:cNvSpPr/>
            <p:nvPr/>
          </p:nvSpPr>
          <p:spPr>
            <a:xfrm>
              <a:off x="3690867" y="196977"/>
              <a:ext cx="5453113" cy="4241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670792" y="2335095"/>
              <a:ext cx="4972050" cy="351790"/>
            </a:xfrm>
            <a:custGeom>
              <a:avLst/>
              <a:gdLst/>
              <a:ahLst/>
              <a:cxnLst/>
              <a:rect l="l" t="t" r="r" b="b"/>
              <a:pathLst>
                <a:path w="4972050" h="351789">
                  <a:moveTo>
                    <a:pt x="0" y="0"/>
                  </a:moveTo>
                  <a:lnTo>
                    <a:pt x="4971589" y="0"/>
                  </a:lnTo>
                  <a:lnTo>
                    <a:pt x="4971589" y="351599"/>
                  </a:lnTo>
                  <a:lnTo>
                    <a:pt x="0" y="3515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33294" y="2517470"/>
              <a:ext cx="823594" cy="47625"/>
            </a:xfrm>
            <a:custGeom>
              <a:avLst/>
              <a:gdLst/>
              <a:ahLst/>
              <a:cxnLst/>
              <a:rect l="l" t="t" r="r" b="b"/>
              <a:pathLst>
                <a:path w="823595" h="47625">
                  <a:moveTo>
                    <a:pt x="0" y="47424"/>
                  </a:moveTo>
                  <a:lnTo>
                    <a:pt x="8233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545342" y="2476530"/>
              <a:ext cx="107174" cy="818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2174" y="196977"/>
            <a:ext cx="28844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105540" y="1977217"/>
            <a:ext cx="3546976" cy="103098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Loss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와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연산 부분을 선언</a:t>
            </a:r>
            <a:endParaRPr lang="en-US" altLang="ko-KR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endParaRPr lang="en-US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여기서도 마찬가지로 정의</a:t>
            </a:r>
            <a:endParaRPr lang="en-US" altLang="ko-KR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부분이므로 계산은 </a:t>
            </a:r>
            <a:r>
              <a:rPr lang="ko-KR" alt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안일어남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!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505102D-0664-4F73-921C-67A24916FB8E}"/>
              </a:ext>
            </a:extLst>
          </p:cNvPr>
          <p:cNvCxnSpPr/>
          <p:nvPr/>
        </p:nvCxnSpPr>
        <p:spPr>
          <a:xfrm>
            <a:off x="3429000" y="27241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3769" y="196977"/>
            <a:ext cx="6420485" cy="4241800"/>
            <a:chOff x="2723769" y="196977"/>
            <a:chExt cx="6420485" cy="4241800"/>
          </a:xfrm>
        </p:grpSpPr>
        <p:sp>
          <p:nvSpPr>
            <p:cNvPr id="3" name="object 3"/>
            <p:cNvSpPr/>
            <p:nvPr/>
          </p:nvSpPr>
          <p:spPr>
            <a:xfrm>
              <a:off x="3690867" y="196977"/>
              <a:ext cx="5453113" cy="4241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670792" y="2794819"/>
              <a:ext cx="4972050" cy="243840"/>
            </a:xfrm>
            <a:custGeom>
              <a:avLst/>
              <a:gdLst/>
              <a:ahLst/>
              <a:cxnLst/>
              <a:rect l="l" t="t" r="r" b="b"/>
              <a:pathLst>
                <a:path w="4972050" h="243839">
                  <a:moveTo>
                    <a:pt x="0" y="0"/>
                  </a:moveTo>
                  <a:lnTo>
                    <a:pt x="4971589" y="0"/>
                  </a:lnTo>
                  <a:lnTo>
                    <a:pt x="4971589" y="243299"/>
                  </a:lnTo>
                  <a:lnTo>
                    <a:pt x="0" y="2432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33294" y="2923044"/>
              <a:ext cx="823594" cy="47625"/>
            </a:xfrm>
            <a:custGeom>
              <a:avLst/>
              <a:gdLst/>
              <a:ahLst/>
              <a:cxnLst/>
              <a:rect l="l" t="t" r="r" b="b"/>
              <a:pathLst>
                <a:path w="823595" h="47625">
                  <a:moveTo>
                    <a:pt x="0" y="47424"/>
                  </a:moveTo>
                  <a:lnTo>
                    <a:pt x="8233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545342" y="2882119"/>
              <a:ext cx="107174" cy="818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668" y="250544"/>
            <a:ext cx="27320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642484" y="2724150"/>
            <a:ext cx="2109982" cy="67800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그래프를 실행하고 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data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</a:t>
            </a:r>
            <a:endParaRPr lang="en-US" altLang="ko-KR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넣어주기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위하여</a:t>
            </a:r>
            <a:endParaRPr lang="en-US" altLang="ko-KR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tf.session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을 사용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CAC81A5-8483-487D-ADA1-48DDE0B0AC1D}"/>
              </a:ext>
            </a:extLst>
          </p:cNvPr>
          <p:cNvCxnSpPr/>
          <p:nvPr/>
        </p:nvCxnSpPr>
        <p:spPr>
          <a:xfrm>
            <a:off x="3429000" y="27241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3769" y="196977"/>
            <a:ext cx="6420485" cy="4241800"/>
            <a:chOff x="2723769" y="196977"/>
            <a:chExt cx="6420485" cy="4241800"/>
          </a:xfrm>
        </p:grpSpPr>
        <p:sp>
          <p:nvSpPr>
            <p:cNvPr id="3" name="object 3"/>
            <p:cNvSpPr/>
            <p:nvPr/>
          </p:nvSpPr>
          <p:spPr>
            <a:xfrm>
              <a:off x="3690867" y="196977"/>
              <a:ext cx="5453113" cy="4241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670792" y="2979168"/>
              <a:ext cx="4972050" cy="828675"/>
            </a:xfrm>
            <a:custGeom>
              <a:avLst/>
              <a:gdLst/>
              <a:ahLst/>
              <a:cxnLst/>
              <a:rect l="l" t="t" r="r" b="b"/>
              <a:pathLst>
                <a:path w="4972050" h="828675">
                  <a:moveTo>
                    <a:pt x="0" y="0"/>
                  </a:moveTo>
                  <a:lnTo>
                    <a:pt x="4971589" y="0"/>
                  </a:lnTo>
                  <a:lnTo>
                    <a:pt x="4971589" y="828298"/>
                  </a:lnTo>
                  <a:lnTo>
                    <a:pt x="0" y="8282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33294" y="3399893"/>
              <a:ext cx="823594" cy="47625"/>
            </a:xfrm>
            <a:custGeom>
              <a:avLst/>
              <a:gdLst/>
              <a:ahLst/>
              <a:cxnLst/>
              <a:rect l="l" t="t" r="r" b="b"/>
              <a:pathLst>
                <a:path w="823595" h="47625">
                  <a:moveTo>
                    <a:pt x="0" y="47424"/>
                  </a:moveTo>
                  <a:lnTo>
                    <a:pt x="8233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545342" y="3358943"/>
              <a:ext cx="107174" cy="818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1364" y="285750"/>
            <a:ext cx="28082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1371600" y="3309755"/>
            <a:ext cx="2497216" cy="2755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값 넣어준다</a:t>
            </a:r>
            <a:r>
              <a:rPr lang="en-US" altLang="ko-KR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18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56AC6D-4FDE-4B73-B8CF-EB38C33ED1C5}"/>
              </a:ext>
            </a:extLst>
          </p:cNvPr>
          <p:cNvCxnSpPr/>
          <p:nvPr/>
        </p:nvCxnSpPr>
        <p:spPr>
          <a:xfrm>
            <a:off x="3429000" y="27241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6505" y="196977"/>
            <a:ext cx="5487670" cy="4362450"/>
            <a:chOff x="3656505" y="196977"/>
            <a:chExt cx="5487670" cy="4362450"/>
          </a:xfrm>
        </p:grpSpPr>
        <p:sp>
          <p:nvSpPr>
            <p:cNvPr id="3" name="object 3"/>
            <p:cNvSpPr/>
            <p:nvPr/>
          </p:nvSpPr>
          <p:spPr>
            <a:xfrm>
              <a:off x="3690867" y="196977"/>
              <a:ext cx="5453113" cy="4241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670792" y="3811667"/>
              <a:ext cx="5335270" cy="733425"/>
            </a:xfrm>
            <a:custGeom>
              <a:avLst/>
              <a:gdLst/>
              <a:ahLst/>
              <a:cxnLst/>
              <a:rect l="l" t="t" r="r" b="b"/>
              <a:pathLst>
                <a:path w="5335270" h="733425">
                  <a:moveTo>
                    <a:pt x="0" y="0"/>
                  </a:moveTo>
                  <a:lnTo>
                    <a:pt x="5335189" y="0"/>
                  </a:lnTo>
                  <a:lnTo>
                    <a:pt x="5335189" y="733198"/>
                  </a:lnTo>
                  <a:lnTo>
                    <a:pt x="0" y="7331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574" y="425042"/>
            <a:ext cx="27320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163574" y="3281975"/>
            <a:ext cx="2359660" cy="24654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그래프 실제 실행되는 부분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99470" y="3550742"/>
            <a:ext cx="1256030" cy="624840"/>
            <a:chOff x="2399470" y="3550742"/>
            <a:chExt cx="1256030" cy="624840"/>
          </a:xfrm>
        </p:grpSpPr>
        <p:sp>
          <p:nvSpPr>
            <p:cNvPr id="8" name="object 8"/>
            <p:cNvSpPr/>
            <p:nvPr/>
          </p:nvSpPr>
          <p:spPr>
            <a:xfrm>
              <a:off x="2408995" y="3560267"/>
              <a:ext cx="1159510" cy="568325"/>
            </a:xfrm>
            <a:custGeom>
              <a:avLst/>
              <a:gdLst/>
              <a:ahLst/>
              <a:cxnLst/>
              <a:rect l="l" t="t" r="r" b="b"/>
              <a:pathLst>
                <a:path w="1159510" h="568325">
                  <a:moveTo>
                    <a:pt x="0" y="0"/>
                  </a:moveTo>
                  <a:lnTo>
                    <a:pt x="1159147" y="567723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544767" y="4090216"/>
              <a:ext cx="110549" cy="853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C4933B-FCE1-432D-AE4B-4E7A951752F6}"/>
              </a:ext>
            </a:extLst>
          </p:cNvPr>
          <p:cNvCxnSpPr/>
          <p:nvPr/>
        </p:nvCxnSpPr>
        <p:spPr>
          <a:xfrm>
            <a:off x="3429000" y="27241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6505" y="196977"/>
            <a:ext cx="5487670" cy="4362450"/>
            <a:chOff x="3656505" y="196977"/>
            <a:chExt cx="5487670" cy="4362450"/>
          </a:xfrm>
        </p:grpSpPr>
        <p:sp>
          <p:nvSpPr>
            <p:cNvPr id="3" name="object 3"/>
            <p:cNvSpPr/>
            <p:nvPr/>
          </p:nvSpPr>
          <p:spPr>
            <a:xfrm>
              <a:off x="3690867" y="196977"/>
              <a:ext cx="5453113" cy="42414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670792" y="3811667"/>
              <a:ext cx="5335270" cy="733425"/>
            </a:xfrm>
            <a:custGeom>
              <a:avLst/>
              <a:gdLst/>
              <a:ahLst/>
              <a:cxnLst/>
              <a:rect l="l" t="t" r="r" b="b"/>
              <a:pathLst>
                <a:path w="5335270" h="733425">
                  <a:moveTo>
                    <a:pt x="0" y="0"/>
                  </a:moveTo>
                  <a:lnTo>
                    <a:pt x="5335189" y="0"/>
                  </a:lnTo>
                  <a:lnTo>
                    <a:pt x="5335189" y="733198"/>
                  </a:lnTo>
                  <a:lnTo>
                    <a:pt x="0" y="7331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574" y="425042"/>
            <a:ext cx="27320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C4933B-FCE1-432D-AE4B-4E7A951752F6}"/>
              </a:ext>
            </a:extLst>
          </p:cNvPr>
          <p:cNvCxnSpPr/>
          <p:nvPr/>
        </p:nvCxnSpPr>
        <p:spPr>
          <a:xfrm>
            <a:off x="3429000" y="27241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87CD896-40F0-465D-92D2-0279EEF4D0D5}"/>
                  </a:ext>
                </a:extLst>
              </p14:cNvPr>
              <p14:cNvContentPartPr/>
              <p14:nvPr/>
            </p14:nvContentPartPr>
            <p14:xfrm>
              <a:off x="5582160" y="3854160"/>
              <a:ext cx="2356200" cy="561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87CD896-40F0-465D-92D2-0279EEF4D0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6320" y="3790800"/>
                <a:ext cx="23875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5145EF5-C5EA-4F3B-84D3-2F6E3F88008F}"/>
                  </a:ext>
                </a:extLst>
              </p14:cNvPr>
              <p14:cNvContentPartPr/>
              <p14:nvPr/>
            </p14:nvContentPartPr>
            <p14:xfrm>
              <a:off x="5610600" y="4088520"/>
              <a:ext cx="1515240" cy="529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5145EF5-C5EA-4F3B-84D3-2F6E3F8800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4760" y="4025160"/>
                <a:ext cx="15465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AB1B029-99E5-4CCC-9F64-847343ACE9F4}"/>
                  </a:ext>
                </a:extLst>
              </p14:cNvPr>
              <p14:cNvContentPartPr/>
              <p14:nvPr/>
            </p14:nvContentPartPr>
            <p14:xfrm>
              <a:off x="817200" y="3348000"/>
              <a:ext cx="75240" cy="918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AB1B029-99E5-4CCC-9F64-847343ACE9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1360" y="3284640"/>
                <a:ext cx="106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3457738-B97B-4A1A-88D9-2290227B7052}"/>
                  </a:ext>
                </a:extLst>
              </p14:cNvPr>
              <p14:cNvContentPartPr/>
              <p14:nvPr/>
            </p14:nvContentPartPr>
            <p14:xfrm>
              <a:off x="794160" y="2815200"/>
              <a:ext cx="61560" cy="975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3457738-B97B-4A1A-88D9-2290227B70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8320" y="2751840"/>
                <a:ext cx="92880" cy="2242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bject 6">
            <a:extLst>
              <a:ext uri="{FF2B5EF4-FFF2-40B4-BE49-F238E27FC236}">
                <a16:creationId xmlns:a16="http://schemas.microsoft.com/office/drawing/2014/main" id="{CA1B1C39-F326-48E3-A00C-61BC7EED8039}"/>
              </a:ext>
            </a:extLst>
          </p:cNvPr>
          <p:cNvSpPr txBox="1"/>
          <p:nvPr/>
        </p:nvSpPr>
        <p:spPr>
          <a:xfrm>
            <a:off x="933574" y="2749800"/>
            <a:ext cx="2359660" cy="24654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spc="-5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출력으로 원하는 부분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2AE1868F-467E-4075-BB2C-72CCEF421AF3}"/>
              </a:ext>
            </a:extLst>
          </p:cNvPr>
          <p:cNvSpPr txBox="1"/>
          <p:nvPr/>
        </p:nvSpPr>
        <p:spPr>
          <a:xfrm>
            <a:off x="933574" y="3287168"/>
            <a:ext cx="2359660" cy="24654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실제 값 전달해주는 부분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8816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3333118" y="0"/>
              <a:ext cx="5237964" cy="46178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765742" y="3421618"/>
              <a:ext cx="4503420" cy="1178560"/>
            </a:xfrm>
            <a:custGeom>
              <a:avLst/>
              <a:gdLst/>
              <a:ahLst/>
              <a:cxnLst/>
              <a:rect l="l" t="t" r="r" b="b"/>
              <a:pathLst>
                <a:path w="4503420" h="1178560">
                  <a:moveTo>
                    <a:pt x="0" y="0"/>
                  </a:moveTo>
                  <a:lnTo>
                    <a:pt x="4503290" y="0"/>
                  </a:lnTo>
                  <a:lnTo>
                    <a:pt x="4503290" y="1178397"/>
                  </a:lnTo>
                  <a:lnTo>
                    <a:pt x="0" y="11783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72244" y="3782842"/>
              <a:ext cx="882650" cy="202565"/>
            </a:xfrm>
            <a:custGeom>
              <a:avLst/>
              <a:gdLst/>
              <a:ahLst/>
              <a:cxnLst/>
              <a:rect l="l" t="t" r="r" b="b"/>
              <a:pathLst>
                <a:path w="882650" h="202564">
                  <a:moveTo>
                    <a:pt x="0" y="0"/>
                  </a:moveTo>
                  <a:lnTo>
                    <a:pt x="882198" y="20242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637867" y="3945092"/>
              <a:ext cx="110349" cy="80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9661" y="1419072"/>
              <a:ext cx="2263457" cy="16017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3574" y="153187"/>
            <a:ext cx="27320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9" name="object 9"/>
          <p:cNvSpPr txBox="1"/>
          <p:nvPr/>
        </p:nvSpPr>
        <p:spPr>
          <a:xfrm>
            <a:off x="163574" y="3084728"/>
            <a:ext cx="251333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Train </a:t>
            </a:r>
            <a:r>
              <a:rPr sz="1800" b="1" dirty="0">
                <a:latin typeface="타이포_팩토리 M" panose="02020503020101020101" pitchFamily="18" charset="-127"/>
                <a:cs typeface="Arial"/>
              </a:rPr>
              <a:t>the </a:t>
            </a: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network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: Run  the graph over and</a:t>
            </a:r>
            <a:r>
              <a:rPr sz="1800" spc="-8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over,  use gradient to update  weights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CEA79AC-2577-4B83-A310-EF2ADBD10972}"/>
              </a:ext>
            </a:extLst>
          </p:cNvPr>
          <p:cNvCxnSpPr/>
          <p:nvPr/>
        </p:nvCxnSpPr>
        <p:spPr>
          <a:xfrm>
            <a:off x="3104518" y="21907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3118" y="0"/>
            <a:ext cx="5237964" cy="4617815"/>
            <a:chOff x="3333118" y="0"/>
            <a:chExt cx="5237964" cy="4617815"/>
          </a:xfrm>
        </p:grpSpPr>
        <p:sp>
          <p:nvSpPr>
            <p:cNvPr id="3" name="object 3"/>
            <p:cNvSpPr/>
            <p:nvPr/>
          </p:nvSpPr>
          <p:spPr>
            <a:xfrm>
              <a:off x="3333118" y="0"/>
              <a:ext cx="5237964" cy="46178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765742" y="3421618"/>
              <a:ext cx="4503420" cy="1178560"/>
            </a:xfrm>
            <a:custGeom>
              <a:avLst/>
              <a:gdLst/>
              <a:ahLst/>
              <a:cxnLst/>
              <a:rect l="l" t="t" r="r" b="b"/>
              <a:pathLst>
                <a:path w="4503420" h="1178560">
                  <a:moveTo>
                    <a:pt x="0" y="0"/>
                  </a:moveTo>
                  <a:lnTo>
                    <a:pt x="4503290" y="0"/>
                  </a:lnTo>
                  <a:lnTo>
                    <a:pt x="4503290" y="1178397"/>
                  </a:lnTo>
                  <a:lnTo>
                    <a:pt x="0" y="11783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4455" y="191550"/>
            <a:ext cx="28082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9" name="object 9"/>
          <p:cNvSpPr txBox="1"/>
          <p:nvPr/>
        </p:nvSpPr>
        <p:spPr>
          <a:xfrm>
            <a:off x="163574" y="1560731"/>
            <a:ext cx="3076388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Problem: </a:t>
            </a:r>
            <a:r>
              <a:rPr sz="180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copying  </a:t>
            </a:r>
            <a:r>
              <a:rPr sz="18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weights between CPU</a:t>
            </a:r>
            <a:r>
              <a:rPr sz="1800" spc="-9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/  </a:t>
            </a:r>
            <a:r>
              <a:rPr sz="18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GPU</a:t>
            </a:r>
            <a:endParaRPr lang="en-US" sz="1800" spc="-5" dirty="0">
              <a:solidFill>
                <a:srgbClr val="FF0000"/>
              </a:solidFill>
              <a:latin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each</a:t>
            </a:r>
            <a:r>
              <a:rPr sz="1800" spc="-2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step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210860-422F-4DAE-888F-F490EA5CAEE5}"/>
              </a:ext>
            </a:extLst>
          </p:cNvPr>
          <p:cNvCxnSpPr/>
          <p:nvPr/>
        </p:nvCxnSpPr>
        <p:spPr>
          <a:xfrm>
            <a:off x="3239962" y="21907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6">
            <a:extLst>
              <a:ext uri="{FF2B5EF4-FFF2-40B4-BE49-F238E27FC236}">
                <a16:creationId xmlns:a16="http://schemas.microsoft.com/office/drawing/2014/main" id="{693122F2-2AEA-47E7-B1C5-113C3103218F}"/>
              </a:ext>
            </a:extLst>
          </p:cNvPr>
          <p:cNvSpPr txBox="1"/>
          <p:nvPr/>
        </p:nvSpPr>
        <p:spPr>
          <a:xfrm>
            <a:off x="222408" y="2498416"/>
            <a:ext cx="3093344" cy="90845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forward pass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</a:t>
            </a:r>
            <a:endParaRPr lang="en-US" altLang="ko-KR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graph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실행시마다 가중치를 </a:t>
            </a:r>
            <a:r>
              <a:rPr lang="ko-KR" altLang="en-US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넣어줌</a:t>
            </a:r>
            <a:endParaRPr lang="en-US" altLang="ko-KR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endParaRPr lang="en-US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실행 되고 나면 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반환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9A40F765-2DBB-4709-8447-4C67EC959001}"/>
              </a:ext>
            </a:extLst>
          </p:cNvPr>
          <p:cNvSpPr/>
          <p:nvPr/>
        </p:nvSpPr>
        <p:spPr>
          <a:xfrm flipV="1">
            <a:off x="2585244" y="2882275"/>
            <a:ext cx="1986756" cy="162240"/>
          </a:xfrm>
          <a:custGeom>
            <a:avLst/>
            <a:gdLst/>
            <a:ahLst/>
            <a:cxnLst/>
            <a:rect l="l" t="t" r="r" b="b"/>
            <a:pathLst>
              <a:path w="882650" h="202564">
                <a:moveTo>
                  <a:pt x="0" y="0"/>
                </a:moveTo>
                <a:lnTo>
                  <a:pt x="882198" y="202424"/>
                </a:lnTo>
              </a:path>
            </a:pathLst>
          </a:cu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22" name="왼쪽 대괄호 21">
            <a:extLst>
              <a:ext uri="{FF2B5EF4-FFF2-40B4-BE49-F238E27FC236}">
                <a16:creationId xmlns:a16="http://schemas.microsoft.com/office/drawing/2014/main" id="{ADAD108C-18B0-41D4-93C8-DEB788DFB79B}"/>
              </a:ext>
            </a:extLst>
          </p:cNvPr>
          <p:cNvSpPr/>
          <p:nvPr/>
        </p:nvSpPr>
        <p:spPr>
          <a:xfrm>
            <a:off x="4572000" y="2713025"/>
            <a:ext cx="76200" cy="3921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F526C26F-AFDA-4FCE-85CE-F68BC4ED757A}"/>
              </a:ext>
            </a:extLst>
          </p:cNvPr>
          <p:cNvSpPr/>
          <p:nvPr/>
        </p:nvSpPr>
        <p:spPr>
          <a:xfrm rot="523243">
            <a:off x="2432850" y="3425657"/>
            <a:ext cx="1343202" cy="264775"/>
          </a:xfrm>
          <a:custGeom>
            <a:avLst/>
            <a:gdLst/>
            <a:ahLst/>
            <a:cxnLst/>
            <a:rect l="l" t="t" r="r" b="b"/>
            <a:pathLst>
              <a:path w="882650" h="202564">
                <a:moveTo>
                  <a:pt x="0" y="0"/>
                </a:moveTo>
                <a:lnTo>
                  <a:pt x="882198" y="20242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C4132E4B-88F4-45DD-A85E-C9A37FB72539}"/>
              </a:ext>
            </a:extLst>
          </p:cNvPr>
          <p:cNvSpPr/>
          <p:nvPr/>
        </p:nvSpPr>
        <p:spPr>
          <a:xfrm>
            <a:off x="3637867" y="3714750"/>
            <a:ext cx="110349" cy="803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280C96CC-EA0A-4817-82D3-5B8DC762E9AC}"/>
              </a:ext>
            </a:extLst>
          </p:cNvPr>
          <p:cNvSpPr/>
          <p:nvPr/>
        </p:nvSpPr>
        <p:spPr>
          <a:xfrm>
            <a:off x="4234592" y="176848"/>
            <a:ext cx="4878515" cy="4027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4763" y="465888"/>
            <a:ext cx="3464617" cy="354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8147" y="154409"/>
            <a:ext cx="306149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ea typeface="타이포_팩토리 M" panose="02020503020101020101" pitchFamily="18" charset="-127"/>
              </a:rPr>
              <a:t>Spot </a:t>
            </a:r>
            <a:r>
              <a:rPr spc="-5" dirty="0">
                <a:ea typeface="타이포_팩토리 M" panose="02020503020101020101" pitchFamily="18" charset="-127"/>
              </a:rPr>
              <a:t>the</a:t>
            </a:r>
            <a:r>
              <a:rPr spc="-90" dirty="0">
                <a:ea typeface="타이포_팩토리 M" panose="02020503020101020101" pitchFamily="18" charset="-127"/>
              </a:rPr>
              <a:t> </a:t>
            </a:r>
            <a:r>
              <a:rPr spc="-5" dirty="0">
                <a:ea typeface="타이포_팩토리 M" panose="02020503020101020101" pitchFamily="18" charset="-127"/>
              </a:rPr>
              <a:t>GPUs!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ea typeface="타이포_팩토리 M" panose="02020503020101020101" pitchFamily="18" charset="-127"/>
              </a:rPr>
              <a:t>(</a:t>
            </a:r>
            <a:r>
              <a:rPr lang="en-US" sz="1800" dirty="0">
                <a:ea typeface="타이포_팩토리 M" panose="02020503020101020101" pitchFamily="18" charset="-127"/>
              </a:rPr>
              <a:t>G</a:t>
            </a:r>
            <a:r>
              <a:rPr sz="1800" dirty="0">
                <a:ea typeface="타이포_팩토리 M" panose="02020503020101020101" pitchFamily="18" charset="-127"/>
              </a:rPr>
              <a:t>raphics </a:t>
            </a:r>
            <a:r>
              <a:rPr lang="en-US" sz="1800" spc="-5" dirty="0">
                <a:ea typeface="타이포_팩토리 M" panose="02020503020101020101" pitchFamily="18" charset="-127"/>
              </a:rPr>
              <a:t>P</a:t>
            </a:r>
            <a:r>
              <a:rPr sz="1800" spc="-5" dirty="0">
                <a:ea typeface="타이포_팩토리 M" panose="02020503020101020101" pitchFamily="18" charset="-127"/>
              </a:rPr>
              <a:t>rocessing</a:t>
            </a:r>
            <a:r>
              <a:rPr sz="1800" spc="-80" dirty="0">
                <a:ea typeface="타이포_팩토리 M" panose="02020503020101020101" pitchFamily="18" charset="-127"/>
              </a:rPr>
              <a:t> </a:t>
            </a:r>
            <a:r>
              <a:rPr lang="en-US" sz="1800" spc="-5" dirty="0">
                <a:ea typeface="타이포_팩토리 M" panose="02020503020101020101" pitchFamily="18" charset="-127"/>
              </a:rPr>
              <a:t>U</a:t>
            </a:r>
            <a:r>
              <a:rPr sz="1800" spc="-5" dirty="0">
                <a:ea typeface="타이포_팩토리 M" panose="02020503020101020101" pitchFamily="18" charset="-127"/>
              </a:rPr>
              <a:t>nit</a:t>
            </a:r>
            <a:r>
              <a:rPr lang="en-US" sz="1800" spc="-5" dirty="0">
                <a:ea typeface="타이포_팩토리 M" panose="02020503020101020101" pitchFamily="18" charset="-127"/>
              </a:rPr>
              <a:t>,</a:t>
            </a:r>
            <a:br>
              <a:rPr lang="en-US" sz="1800" spc="-5" dirty="0">
                <a:ea typeface="타이포_팩토리 M" panose="02020503020101020101" pitchFamily="18" charset="-127"/>
              </a:rPr>
            </a:br>
            <a:r>
              <a:rPr lang="en-US" sz="1800" spc="-5" dirty="0">
                <a:ea typeface="타이포_팩토리 M" panose="02020503020101020101" pitchFamily="18" charset="-127"/>
              </a:rPr>
              <a:t> Graphic Card</a:t>
            </a:r>
            <a:r>
              <a:rPr sz="1800" spc="-5" dirty="0">
                <a:ea typeface="타이포_팩토리 M" panose="02020503020101020101" pitchFamily="18" charset="-127"/>
              </a:rPr>
              <a:t>)</a:t>
            </a:r>
            <a:endParaRPr sz="1800" dirty="0">
              <a:ea typeface="타이포_팩토리 M" panose="02020503020101020101" pitchFamily="18" charset="-127"/>
            </a:endParaRPr>
          </a:p>
        </p:txBody>
      </p:sp>
      <p:grpSp>
        <p:nvGrpSpPr>
          <p:cNvPr id="6" name="object 6"/>
          <p:cNvGrpSpPr/>
          <p:nvPr/>
        </p:nvGrpSpPr>
        <p:grpSpPr>
          <a:xfrm rot="1155659" flipV="1">
            <a:off x="3319735" y="2208487"/>
            <a:ext cx="1462033" cy="54493"/>
            <a:chOff x="3355355" y="2547307"/>
            <a:chExt cx="1617980" cy="184785"/>
          </a:xfrm>
        </p:grpSpPr>
        <p:sp>
          <p:nvSpPr>
            <p:cNvPr id="7" name="object 7"/>
            <p:cNvSpPr/>
            <p:nvPr/>
          </p:nvSpPr>
          <p:spPr>
            <a:xfrm>
              <a:off x="3369643" y="2608669"/>
              <a:ext cx="1459865" cy="109220"/>
            </a:xfrm>
            <a:custGeom>
              <a:avLst/>
              <a:gdLst/>
              <a:ahLst/>
              <a:cxnLst/>
              <a:rect l="l" t="t" r="r" b="b"/>
              <a:pathLst>
                <a:path w="1459864" h="109219">
                  <a:moveTo>
                    <a:pt x="0" y="109024"/>
                  </a:moveTo>
                  <a:lnTo>
                    <a:pt x="1459522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811352" y="2547307"/>
              <a:ext cx="161424" cy="122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72948" y="2824262"/>
            <a:ext cx="1399739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타이포_팩토리 M" panose="02020503020101020101" pitchFamily="18" charset="-127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 is in the public</a:t>
            </a:r>
            <a:r>
              <a:rPr sz="600" spc="-60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domain</a:t>
            </a:r>
            <a:endParaRPr sz="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9805" y="1313008"/>
            <a:ext cx="3233420" cy="1437005"/>
          </a:xfrm>
          <a:custGeom>
            <a:avLst/>
            <a:gdLst/>
            <a:ahLst/>
            <a:cxnLst/>
            <a:rect l="l" t="t" r="r" b="b"/>
            <a:pathLst>
              <a:path w="3233420" h="1437004">
                <a:moveTo>
                  <a:pt x="0" y="0"/>
                </a:moveTo>
                <a:lnTo>
                  <a:pt x="3232793" y="0"/>
                </a:lnTo>
                <a:lnTo>
                  <a:pt x="3232793" y="1436997"/>
                </a:lnTo>
                <a:lnTo>
                  <a:pt x="0" y="14369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82F8CD-97B4-49A0-95DB-75D7F9D5C217}"/>
              </a:ext>
            </a:extLst>
          </p:cNvPr>
          <p:cNvSpPr/>
          <p:nvPr/>
        </p:nvSpPr>
        <p:spPr>
          <a:xfrm>
            <a:off x="4731863" y="2152650"/>
            <a:ext cx="1752600" cy="838200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727702-CA5C-4E87-ADD9-F0FB44978962}"/>
              </a:ext>
            </a:extLst>
          </p:cNvPr>
          <p:cNvSpPr/>
          <p:nvPr/>
        </p:nvSpPr>
        <p:spPr>
          <a:xfrm>
            <a:off x="5303550" y="987552"/>
            <a:ext cx="640050" cy="1050797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C00"/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F8D7-1E92-441E-B206-991CC0014625}"/>
              </a:ext>
            </a:extLst>
          </p:cNvPr>
          <p:cNvSpPr txBox="1"/>
          <p:nvPr/>
        </p:nvSpPr>
        <p:spPr>
          <a:xfrm>
            <a:off x="5964936" y="1387468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FF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CPU</a:t>
            </a:r>
            <a:endParaRPr lang="ko-KR" altLang="en-US" b="1" dirty="0">
              <a:solidFill>
                <a:srgbClr val="FF00FF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592B0-433A-4960-B240-D458E132834D}"/>
              </a:ext>
            </a:extLst>
          </p:cNvPr>
          <p:cNvSpPr txBox="1"/>
          <p:nvPr/>
        </p:nvSpPr>
        <p:spPr>
          <a:xfrm>
            <a:off x="6398536" y="214606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FFFF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GPU</a:t>
            </a:r>
            <a:endParaRPr lang="ko-KR" altLang="en-US" b="1" dirty="0">
              <a:solidFill>
                <a:srgbClr val="00FFFF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169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>
            <a:extLst>
              <a:ext uri="{FF2B5EF4-FFF2-40B4-BE49-F238E27FC236}">
                <a16:creationId xmlns:a16="http://schemas.microsoft.com/office/drawing/2014/main" id="{B0BC115E-9170-47AB-A089-58B9C74C5CD4}"/>
              </a:ext>
            </a:extLst>
          </p:cNvPr>
          <p:cNvSpPr txBox="1"/>
          <p:nvPr/>
        </p:nvSpPr>
        <p:spPr>
          <a:xfrm>
            <a:off x="163574" y="3867150"/>
            <a:ext cx="3093344" cy="65235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4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네트워크가 크고 가중치 계산이 많다면 </a:t>
            </a:r>
            <a:r>
              <a:rPr lang="en-US" altLang="ko-KR" sz="14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CPU/GPU</a:t>
            </a:r>
            <a:r>
              <a:rPr lang="ko-KR" altLang="en-US" sz="14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간의 데이터 교환 속도가 </a:t>
            </a:r>
            <a:r>
              <a:rPr lang="ko-KR" altLang="en-US" sz="1400" spc="-5" dirty="0" err="1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느려진다</a:t>
            </a:r>
            <a:r>
              <a:rPr lang="en-US" altLang="ko-KR" sz="14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14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2432850" y="0"/>
            <a:ext cx="6138232" cy="4617815"/>
            <a:chOff x="2432850" y="0"/>
            <a:chExt cx="6138232" cy="4617815"/>
          </a:xfrm>
        </p:grpSpPr>
        <p:sp>
          <p:nvSpPr>
            <p:cNvPr id="3" name="object 3"/>
            <p:cNvSpPr/>
            <p:nvPr/>
          </p:nvSpPr>
          <p:spPr>
            <a:xfrm>
              <a:off x="3333118" y="0"/>
              <a:ext cx="5237964" cy="46178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765742" y="3421618"/>
              <a:ext cx="4503420" cy="1178560"/>
            </a:xfrm>
            <a:custGeom>
              <a:avLst/>
              <a:gdLst/>
              <a:ahLst/>
              <a:cxnLst/>
              <a:rect l="l" t="t" r="r" b="b"/>
              <a:pathLst>
                <a:path w="4503420" h="1178560">
                  <a:moveTo>
                    <a:pt x="0" y="0"/>
                  </a:moveTo>
                  <a:lnTo>
                    <a:pt x="4503290" y="0"/>
                  </a:lnTo>
                  <a:lnTo>
                    <a:pt x="4503290" y="1178397"/>
                  </a:lnTo>
                  <a:lnTo>
                    <a:pt x="0" y="11783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 rot="523243">
              <a:off x="2432850" y="3425657"/>
              <a:ext cx="1343202" cy="264775"/>
            </a:xfrm>
            <a:custGeom>
              <a:avLst/>
              <a:gdLst/>
              <a:ahLst/>
              <a:cxnLst/>
              <a:rect l="l" t="t" r="r" b="b"/>
              <a:pathLst>
                <a:path w="882650" h="202564">
                  <a:moveTo>
                    <a:pt x="0" y="0"/>
                  </a:moveTo>
                  <a:lnTo>
                    <a:pt x="882198" y="20242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637867" y="3714750"/>
              <a:ext cx="110349" cy="80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4455" y="191550"/>
            <a:ext cx="28082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210860-422F-4DAE-888F-F490EA5CAEE5}"/>
              </a:ext>
            </a:extLst>
          </p:cNvPr>
          <p:cNvCxnSpPr/>
          <p:nvPr/>
        </p:nvCxnSpPr>
        <p:spPr>
          <a:xfrm>
            <a:off x="3239962" y="21907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6">
            <a:extLst>
              <a:ext uri="{FF2B5EF4-FFF2-40B4-BE49-F238E27FC236}">
                <a16:creationId xmlns:a16="http://schemas.microsoft.com/office/drawing/2014/main" id="{8E4B3062-DD67-47D5-9A86-7F81741B207D}"/>
              </a:ext>
            </a:extLst>
          </p:cNvPr>
          <p:cNvSpPr txBox="1"/>
          <p:nvPr/>
        </p:nvSpPr>
        <p:spPr>
          <a:xfrm>
            <a:off x="222408" y="2498416"/>
            <a:ext cx="3093344" cy="90845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forward pass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</a:t>
            </a:r>
            <a:endParaRPr lang="en-US" altLang="ko-KR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graph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실행시마다 가중치를 </a:t>
            </a:r>
            <a:r>
              <a:rPr lang="ko-KR" altLang="en-US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넣어줌</a:t>
            </a:r>
            <a:endParaRPr lang="en-US" altLang="ko-KR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endParaRPr lang="en-US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실행 되고 나면 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반환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E806F3E9-F219-4C8D-B1AB-CCEC5E3599D2}"/>
              </a:ext>
            </a:extLst>
          </p:cNvPr>
          <p:cNvSpPr/>
          <p:nvPr/>
        </p:nvSpPr>
        <p:spPr>
          <a:xfrm flipV="1">
            <a:off x="2585244" y="2882275"/>
            <a:ext cx="1986756" cy="162240"/>
          </a:xfrm>
          <a:custGeom>
            <a:avLst/>
            <a:gdLst/>
            <a:ahLst/>
            <a:cxnLst/>
            <a:rect l="l" t="t" r="r" b="b"/>
            <a:pathLst>
              <a:path w="882650" h="202564">
                <a:moveTo>
                  <a:pt x="0" y="0"/>
                </a:moveTo>
                <a:lnTo>
                  <a:pt x="882198" y="202424"/>
                </a:lnTo>
              </a:path>
            </a:pathLst>
          </a:cu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20AC752C-F187-438F-9A6B-246EBDB12139}"/>
              </a:ext>
            </a:extLst>
          </p:cNvPr>
          <p:cNvSpPr/>
          <p:nvPr/>
        </p:nvSpPr>
        <p:spPr>
          <a:xfrm>
            <a:off x="4572000" y="2713025"/>
            <a:ext cx="76200" cy="3921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E37DAA0-824C-4BCA-B309-E97D7ED887DD}"/>
              </a:ext>
            </a:extLst>
          </p:cNvPr>
          <p:cNvSpPr txBox="1"/>
          <p:nvPr/>
        </p:nvSpPr>
        <p:spPr>
          <a:xfrm>
            <a:off x="163574" y="1560731"/>
            <a:ext cx="3076388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Problem: </a:t>
            </a:r>
            <a:r>
              <a:rPr sz="180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copying  </a:t>
            </a:r>
            <a:r>
              <a:rPr sz="18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weights between CPU</a:t>
            </a:r>
            <a:r>
              <a:rPr sz="1800" spc="-9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/  </a:t>
            </a:r>
            <a:r>
              <a:rPr sz="18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GPU</a:t>
            </a:r>
            <a:endParaRPr lang="en-US" sz="1800" spc="-5" dirty="0">
              <a:solidFill>
                <a:srgbClr val="FF0000"/>
              </a:solidFill>
              <a:latin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each</a:t>
            </a:r>
            <a:r>
              <a:rPr sz="1800" spc="-2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step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2031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3392568" y="0"/>
              <a:ext cx="5656988" cy="46000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392568" y="599773"/>
              <a:ext cx="4375150" cy="492125"/>
            </a:xfrm>
            <a:custGeom>
              <a:avLst/>
              <a:gdLst/>
              <a:ahLst/>
              <a:cxnLst/>
              <a:rect l="l" t="t" r="r" b="b"/>
              <a:pathLst>
                <a:path w="4375150" h="492125">
                  <a:moveTo>
                    <a:pt x="0" y="0"/>
                  </a:moveTo>
                  <a:lnTo>
                    <a:pt x="4374891" y="0"/>
                  </a:lnTo>
                  <a:lnTo>
                    <a:pt x="4374891" y="491699"/>
                  </a:lnTo>
                  <a:lnTo>
                    <a:pt x="0" y="4916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7251" y="344080"/>
            <a:ext cx="28082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251548" y="1546857"/>
            <a:ext cx="3081519" cy="24654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해결책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: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가중치를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variable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로 선언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2744" y="856683"/>
            <a:ext cx="600710" cy="657860"/>
            <a:chOff x="2782744" y="856683"/>
            <a:chExt cx="600710" cy="657860"/>
          </a:xfrm>
        </p:grpSpPr>
        <p:sp>
          <p:nvSpPr>
            <p:cNvPr id="8" name="object 8"/>
            <p:cNvSpPr/>
            <p:nvPr/>
          </p:nvSpPr>
          <p:spPr>
            <a:xfrm>
              <a:off x="2792269" y="930110"/>
              <a:ext cx="523875" cy="574675"/>
            </a:xfrm>
            <a:custGeom>
              <a:avLst/>
              <a:gdLst/>
              <a:ahLst/>
              <a:cxnLst/>
              <a:rect l="l" t="t" r="r" b="b"/>
              <a:pathLst>
                <a:path w="523875" h="574675">
                  <a:moveTo>
                    <a:pt x="0" y="574311"/>
                  </a:moveTo>
                  <a:lnTo>
                    <a:pt x="523323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82793" y="856683"/>
              <a:ext cx="100549" cy="104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29D85D5-531B-4213-B2B6-5CC7CF05EDCD}"/>
              </a:ext>
            </a:extLst>
          </p:cNvPr>
          <p:cNvCxnSpPr/>
          <p:nvPr/>
        </p:nvCxnSpPr>
        <p:spPr>
          <a:xfrm>
            <a:off x="3316144" y="32575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BCA51CD-20D5-4CE8-8020-353331CD7A1A}"/>
                  </a:ext>
                </a:extLst>
              </p14:cNvPr>
              <p14:cNvContentPartPr/>
              <p14:nvPr/>
            </p14:nvContentPartPr>
            <p14:xfrm>
              <a:off x="4222800" y="700200"/>
              <a:ext cx="828720" cy="885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BCA51CD-20D5-4CE8-8020-353331CD7A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6960" y="636840"/>
                <a:ext cx="8600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51AA6DE-A394-4C86-8ED8-A631B0F4DE6A}"/>
                  </a:ext>
                </a:extLst>
              </p14:cNvPr>
              <p14:cNvContentPartPr/>
              <p14:nvPr/>
            </p14:nvContentPartPr>
            <p14:xfrm>
              <a:off x="4242960" y="947520"/>
              <a:ext cx="859320" cy="230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51AA6DE-A394-4C86-8ED8-A631B0F4DE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7120" y="884160"/>
                <a:ext cx="890640" cy="149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object 6">
            <a:extLst>
              <a:ext uri="{FF2B5EF4-FFF2-40B4-BE49-F238E27FC236}">
                <a16:creationId xmlns:a16="http://schemas.microsoft.com/office/drawing/2014/main" id="{368BA0E2-EFB4-41BC-8738-032BD903E68D}"/>
              </a:ext>
            </a:extLst>
          </p:cNvPr>
          <p:cNvSpPr txBox="1"/>
          <p:nvPr/>
        </p:nvSpPr>
        <p:spPr>
          <a:xfrm>
            <a:off x="209225" y="2173078"/>
            <a:ext cx="3081519" cy="15613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Placeholder: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그래프 밖에서 데이터를 </a:t>
            </a:r>
            <a:r>
              <a:rPr lang="ko-KR" altLang="en-US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넣어줌</a:t>
            </a:r>
            <a:endParaRPr lang="en-US" altLang="ko-KR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Variable: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그래프 내부 변수</a:t>
            </a:r>
            <a:endParaRPr lang="en-US" altLang="ko-KR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endParaRPr lang="en-US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z="14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 </a:t>
            </a:r>
            <a:r>
              <a:rPr lang="ko-KR" altLang="en-US" sz="14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이전과 다르게 </a:t>
            </a:r>
            <a:r>
              <a:rPr lang="en-US" altLang="ko-KR" sz="14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w1, w2</a:t>
            </a:r>
            <a:r>
              <a:rPr lang="ko-KR" altLang="en-US" sz="14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가 그래프 내부에 있기 때문에 </a:t>
            </a:r>
            <a:r>
              <a:rPr lang="en-US" altLang="ko-KR" sz="1400" spc="-5" dirty="0" err="1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tensorflow</a:t>
            </a:r>
            <a:r>
              <a:rPr lang="ko-KR" altLang="en-US" sz="14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에게 어떻게 초기화 시킬 것인지 </a:t>
            </a:r>
            <a:r>
              <a:rPr lang="ko-KR" altLang="en-US" sz="1400" spc="-5" dirty="0" err="1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알려주어야한다</a:t>
            </a:r>
            <a:r>
              <a:rPr lang="en-US" altLang="ko-KR" sz="14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14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3392568" y="0"/>
              <a:ext cx="5656988" cy="46000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283968" y="2458070"/>
              <a:ext cx="5093335" cy="678815"/>
            </a:xfrm>
            <a:custGeom>
              <a:avLst/>
              <a:gdLst/>
              <a:ahLst/>
              <a:cxnLst/>
              <a:rect l="l" t="t" r="r" b="b"/>
              <a:pathLst>
                <a:path w="5093334" h="678814">
                  <a:moveTo>
                    <a:pt x="0" y="0"/>
                  </a:moveTo>
                  <a:lnTo>
                    <a:pt x="5093089" y="0"/>
                  </a:lnTo>
                  <a:lnTo>
                    <a:pt x="5093089" y="678598"/>
                  </a:lnTo>
                  <a:lnTo>
                    <a:pt x="0" y="6785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72244" y="2860519"/>
              <a:ext cx="416559" cy="276225"/>
            </a:xfrm>
            <a:custGeom>
              <a:avLst/>
              <a:gdLst/>
              <a:ahLst/>
              <a:cxnLst/>
              <a:rect l="l" t="t" r="r" b="b"/>
              <a:pathLst>
                <a:path w="416560" h="276225">
                  <a:moveTo>
                    <a:pt x="0" y="276149"/>
                  </a:moveTo>
                  <a:lnTo>
                    <a:pt x="416524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61868" y="2803244"/>
              <a:ext cx="108499" cy="930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3574" y="425042"/>
            <a:ext cx="27320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252915" y="2998631"/>
            <a:ext cx="2437765" cy="66518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Assign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이라는 연산을 추가해서 가중치를 그래프 안에서</a:t>
            </a:r>
            <a:endParaRPr lang="en-US" altLang="ko-KR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업데이트할 수 있다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509E0-99F5-4456-9683-F3A90D5CBA9A}"/>
              </a:ext>
            </a:extLst>
          </p:cNvPr>
          <p:cNvCxnSpPr/>
          <p:nvPr/>
        </p:nvCxnSpPr>
        <p:spPr>
          <a:xfrm>
            <a:off x="3188803" y="32575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2568" y="0"/>
            <a:ext cx="5656988" cy="4600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425042"/>
            <a:ext cx="2732026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49224" y="3270151"/>
            <a:ext cx="2670176" cy="105920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46405" algn="r">
              <a:lnSpc>
                <a:spcPct val="100699"/>
              </a:lnSpc>
              <a:spcBef>
                <a:spcPts val="85"/>
              </a:spcBef>
            </a:pPr>
            <a:r>
              <a:rPr lang="ko-KR" altLang="en-US" sz="12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초기화</a:t>
            </a:r>
            <a:endParaRPr lang="ko-KR" altLang="en-US"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가중치는 항상 그래프 안에 있으므로 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data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와 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label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만 넣어준다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en-US" sz="12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51745" y="3466143"/>
            <a:ext cx="6703695" cy="1161415"/>
            <a:chOff x="2251745" y="3466143"/>
            <a:chExt cx="6703695" cy="1161415"/>
          </a:xfrm>
        </p:grpSpPr>
        <p:sp>
          <p:nvSpPr>
            <p:cNvPr id="6" name="object 6"/>
            <p:cNvSpPr/>
            <p:nvPr/>
          </p:nvSpPr>
          <p:spPr>
            <a:xfrm>
              <a:off x="2261270" y="3475668"/>
              <a:ext cx="909955" cy="123825"/>
            </a:xfrm>
            <a:custGeom>
              <a:avLst/>
              <a:gdLst/>
              <a:ahLst/>
              <a:cxnLst/>
              <a:rect l="l" t="t" r="r" b="b"/>
              <a:pathLst>
                <a:path w="909955" h="123825">
                  <a:moveTo>
                    <a:pt x="0" y="0"/>
                  </a:moveTo>
                  <a:lnTo>
                    <a:pt x="909423" y="123249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156943" y="3558217"/>
              <a:ext cx="108949" cy="813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283968" y="3533567"/>
              <a:ext cx="5657215" cy="1079500"/>
            </a:xfrm>
            <a:custGeom>
              <a:avLst/>
              <a:gdLst/>
              <a:ahLst/>
              <a:cxnLst/>
              <a:rect l="l" t="t" r="r" b="b"/>
              <a:pathLst>
                <a:path w="5657215" h="1079500">
                  <a:moveTo>
                    <a:pt x="0" y="0"/>
                  </a:moveTo>
                  <a:lnTo>
                    <a:pt x="4994689" y="0"/>
                  </a:lnTo>
                  <a:lnTo>
                    <a:pt x="4994689" y="161399"/>
                  </a:lnTo>
                  <a:lnTo>
                    <a:pt x="0" y="161399"/>
                  </a:lnTo>
                  <a:lnTo>
                    <a:pt x="0" y="0"/>
                  </a:lnTo>
                  <a:close/>
                </a:path>
                <a:path w="5657215" h="1079500">
                  <a:moveTo>
                    <a:pt x="0" y="576298"/>
                  </a:moveTo>
                  <a:lnTo>
                    <a:pt x="5657088" y="576298"/>
                  </a:lnTo>
                  <a:lnTo>
                    <a:pt x="5657088" y="1079397"/>
                  </a:lnTo>
                  <a:lnTo>
                    <a:pt x="0" y="1079397"/>
                  </a:lnTo>
                  <a:lnTo>
                    <a:pt x="0" y="576298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35069" y="4232116"/>
              <a:ext cx="537210" cy="107314"/>
            </a:xfrm>
            <a:custGeom>
              <a:avLst/>
              <a:gdLst/>
              <a:ahLst/>
              <a:cxnLst/>
              <a:rect l="l" t="t" r="r" b="b"/>
              <a:pathLst>
                <a:path w="537210" h="107314">
                  <a:moveTo>
                    <a:pt x="0" y="0"/>
                  </a:moveTo>
                  <a:lnTo>
                    <a:pt x="536798" y="10697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156193" y="4298691"/>
              <a:ext cx="109999" cy="807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43CEB38-F051-4B93-A2AE-A1E1C3676933}"/>
              </a:ext>
            </a:extLst>
          </p:cNvPr>
          <p:cNvCxnSpPr/>
          <p:nvPr/>
        </p:nvCxnSpPr>
        <p:spPr>
          <a:xfrm>
            <a:off x="3171225" y="3270151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1ADBF86-72A0-4557-B7C6-384812CE5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05" y="2057269"/>
            <a:ext cx="2471495" cy="6885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E5A891-EC4F-40F3-A3F2-DD5586051386}"/>
              </a:ext>
            </a:extLst>
          </p:cNvPr>
          <p:cNvSpPr/>
          <p:nvPr/>
        </p:nvSpPr>
        <p:spPr>
          <a:xfrm>
            <a:off x="283834" y="1748648"/>
            <a:ext cx="1376018" cy="29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446405">
              <a:lnSpc>
                <a:spcPct val="100699"/>
              </a:lnSpc>
              <a:spcBef>
                <a:spcPts val="85"/>
              </a:spcBef>
            </a:pP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아까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코드</a:t>
            </a:r>
            <a:endParaRPr lang="ko-KR" altLang="en-US"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2568" y="0"/>
            <a:ext cx="5656988" cy="4600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425042"/>
            <a:ext cx="2749750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291552" y="1643542"/>
            <a:ext cx="2861394" cy="1976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15A648-6762-484D-83A5-4657D20A1FD5}"/>
              </a:ext>
            </a:extLst>
          </p:cNvPr>
          <p:cNvCxnSpPr/>
          <p:nvPr/>
        </p:nvCxnSpPr>
        <p:spPr>
          <a:xfrm>
            <a:off x="3276600" y="3288192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8068" y="0"/>
            <a:ext cx="4984914" cy="4582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011" y="147707"/>
            <a:ext cx="2742519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Neural</a:t>
            </a:r>
            <a:r>
              <a:rPr sz="3600" spc="-35" dirty="0"/>
              <a:t> </a:t>
            </a:r>
            <a:r>
              <a:rPr sz="3600" spc="-5" dirty="0"/>
              <a:t>Net</a:t>
            </a:r>
            <a:endParaRPr sz="3600" dirty="0"/>
          </a:p>
        </p:txBody>
      </p:sp>
      <p:sp>
        <p:nvSpPr>
          <p:cNvPr id="4" name="object 4"/>
          <p:cNvSpPr/>
          <p:nvPr/>
        </p:nvSpPr>
        <p:spPr>
          <a:xfrm>
            <a:off x="3293818" y="2712569"/>
            <a:ext cx="3255010" cy="217804"/>
          </a:xfrm>
          <a:custGeom>
            <a:avLst/>
            <a:gdLst/>
            <a:ahLst/>
            <a:cxnLst/>
            <a:rect l="l" t="t" r="r" b="b"/>
            <a:pathLst>
              <a:path w="3255009" h="217805">
                <a:moveTo>
                  <a:pt x="0" y="0"/>
                </a:moveTo>
                <a:lnTo>
                  <a:pt x="3254393" y="0"/>
                </a:lnTo>
                <a:lnTo>
                  <a:pt x="3254393" y="217499"/>
                </a:lnTo>
                <a:lnTo>
                  <a:pt x="0" y="217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026" y="3106505"/>
            <a:ext cx="2539365" cy="43473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new_w1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과 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new_w2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묶은 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updates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라는 </a:t>
            </a:r>
            <a:r>
              <a:rPr lang="ko-KR" altLang="en-US" sz="1400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더미노드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추가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2699" y="1287529"/>
            <a:ext cx="7244197" cy="3189221"/>
            <a:chOff x="282699" y="1287529"/>
            <a:chExt cx="7244197" cy="3189221"/>
          </a:xfrm>
        </p:grpSpPr>
        <p:sp>
          <p:nvSpPr>
            <p:cNvPr id="7" name="object 7"/>
            <p:cNvSpPr/>
            <p:nvPr/>
          </p:nvSpPr>
          <p:spPr>
            <a:xfrm>
              <a:off x="2821919" y="2877469"/>
              <a:ext cx="372745" cy="210185"/>
            </a:xfrm>
            <a:custGeom>
              <a:avLst/>
              <a:gdLst/>
              <a:ahLst/>
              <a:cxnLst/>
              <a:rect l="l" t="t" r="r" b="b"/>
              <a:pathLst>
                <a:path w="372744" h="210185">
                  <a:moveTo>
                    <a:pt x="0" y="209949"/>
                  </a:moveTo>
                  <a:lnTo>
                    <a:pt x="372349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169268" y="2825469"/>
              <a:ext cx="109824" cy="889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46544" y="4345840"/>
              <a:ext cx="624205" cy="81699"/>
            </a:xfrm>
            <a:custGeom>
              <a:avLst/>
              <a:gdLst/>
              <a:ahLst/>
              <a:cxnLst/>
              <a:rect l="l" t="t" r="r" b="b"/>
              <a:pathLst>
                <a:path w="624205" h="59689">
                  <a:moveTo>
                    <a:pt x="0" y="0"/>
                  </a:moveTo>
                  <a:lnTo>
                    <a:pt x="623623" y="5937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157643" y="4395051"/>
              <a:ext cx="108099" cy="816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754736" y="4153016"/>
              <a:ext cx="772160" cy="217804"/>
            </a:xfrm>
            <a:custGeom>
              <a:avLst/>
              <a:gdLst/>
              <a:ahLst/>
              <a:cxnLst/>
              <a:rect l="l" t="t" r="r" b="b"/>
              <a:pathLst>
                <a:path w="772159" h="217804">
                  <a:moveTo>
                    <a:pt x="0" y="0"/>
                  </a:moveTo>
                  <a:lnTo>
                    <a:pt x="771898" y="0"/>
                  </a:lnTo>
                  <a:lnTo>
                    <a:pt x="771898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82699" y="1287529"/>
              <a:ext cx="2539144" cy="17968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2EC981-5D9F-4AA7-8691-81978174EDB0}"/>
              </a:ext>
            </a:extLst>
          </p:cNvPr>
          <p:cNvCxnSpPr/>
          <p:nvPr/>
        </p:nvCxnSpPr>
        <p:spPr>
          <a:xfrm>
            <a:off x="3265742" y="3084367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5">
            <a:extLst>
              <a:ext uri="{FF2B5EF4-FFF2-40B4-BE49-F238E27FC236}">
                <a16:creationId xmlns:a16="http://schemas.microsoft.com/office/drawing/2014/main" id="{21A248EB-BE11-49E1-BE75-710C1C4BBF3A}"/>
              </a:ext>
            </a:extLst>
          </p:cNvPr>
          <p:cNvSpPr txBox="1"/>
          <p:nvPr/>
        </p:nvSpPr>
        <p:spPr>
          <a:xfrm>
            <a:off x="418178" y="3888968"/>
            <a:ext cx="2539365" cy="43473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그래프 실행부분에 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updates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추가함으로써 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assign 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연산 수행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3157643" y="0"/>
              <a:ext cx="5900638" cy="46000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157643" y="2240520"/>
              <a:ext cx="5296535" cy="473709"/>
            </a:xfrm>
            <a:custGeom>
              <a:avLst/>
              <a:gdLst/>
              <a:ahLst/>
              <a:cxnLst/>
              <a:rect l="l" t="t" r="r" b="b"/>
              <a:pathLst>
                <a:path w="5296534" h="473710">
                  <a:moveTo>
                    <a:pt x="0" y="0"/>
                  </a:moveTo>
                  <a:lnTo>
                    <a:pt x="5296189" y="0"/>
                  </a:lnTo>
                  <a:lnTo>
                    <a:pt x="5296189" y="473099"/>
                  </a:lnTo>
                  <a:lnTo>
                    <a:pt x="0" y="4730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573" y="425042"/>
            <a:ext cx="2652395" cy="109863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Optimizer</a:t>
            </a:r>
            <a:endParaRPr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211342" y="2240520"/>
            <a:ext cx="2809525" cy="113890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29539">
              <a:lnSpc>
                <a:spcPct val="100699"/>
              </a:lnSpc>
              <a:spcBef>
                <a:spcPts val="85"/>
              </a:spcBef>
            </a:pPr>
            <a:r>
              <a:rPr 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Optimizer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사용</a:t>
            </a:r>
            <a:endParaRPr lang="en-US" altLang="ko-KR"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355600" marR="129539" indent="-342900">
              <a:lnSpc>
                <a:spcPct val="100699"/>
              </a:lnSpc>
              <a:spcBef>
                <a:spcPts val="85"/>
              </a:spcBef>
              <a:buFontTx/>
              <a:buChar char="-"/>
            </a:pPr>
            <a:r>
              <a:rPr 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w1, w2 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계산 노드 추가</a:t>
            </a:r>
            <a:endParaRPr lang="en-US" altLang="ko-KR"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298450" marR="129539" indent="-285750">
              <a:lnSpc>
                <a:spcPct val="100699"/>
              </a:lnSpc>
              <a:spcBef>
                <a:spcPts val="85"/>
              </a:spcBef>
              <a:buFontTx/>
              <a:buChar char="-"/>
            </a:pPr>
            <a:r>
              <a:rPr 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w1, w2 update 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연산 추가</a:t>
            </a:r>
            <a:endParaRPr lang="en-US" altLang="ko-KR"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298450" marR="129539" indent="-285750">
              <a:lnSpc>
                <a:spcPct val="100699"/>
              </a:lnSpc>
              <a:spcBef>
                <a:spcPts val="85"/>
              </a:spcBef>
              <a:buFontTx/>
              <a:buChar char="-"/>
            </a:pPr>
            <a:r>
              <a:rPr 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Assign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을 위한 </a:t>
            </a:r>
            <a:r>
              <a:rPr lang="en-US" altLang="ko-KR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grouping </a:t>
            </a: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연산</a:t>
            </a:r>
            <a:endParaRPr lang="en-US" altLang="ko-KR"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298450" marR="129539" indent="-285750">
              <a:lnSpc>
                <a:spcPct val="100699"/>
              </a:lnSpc>
              <a:spcBef>
                <a:spcPts val="85"/>
              </a:spcBef>
              <a:buFontTx/>
              <a:buChar char="-"/>
            </a:pPr>
            <a:r>
              <a:rPr lang="ko-KR" altLang="en-US" sz="14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멈추는 부분 내장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54844" y="2465340"/>
            <a:ext cx="5201372" cy="1875955"/>
            <a:chOff x="2654844" y="2465340"/>
            <a:chExt cx="5201372" cy="1875955"/>
          </a:xfrm>
        </p:grpSpPr>
        <p:sp>
          <p:nvSpPr>
            <p:cNvPr id="8" name="object 8"/>
            <p:cNvSpPr/>
            <p:nvPr/>
          </p:nvSpPr>
          <p:spPr>
            <a:xfrm>
              <a:off x="2654844" y="2505344"/>
              <a:ext cx="392430" cy="100330"/>
            </a:xfrm>
            <a:custGeom>
              <a:avLst/>
              <a:gdLst/>
              <a:ahLst/>
              <a:cxnLst/>
              <a:rect l="l" t="t" r="r" b="b"/>
              <a:pathLst>
                <a:path w="392430" h="100330">
                  <a:moveTo>
                    <a:pt x="0" y="100124"/>
                  </a:moveTo>
                  <a:lnTo>
                    <a:pt x="392049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029593" y="2465340"/>
              <a:ext cx="110599" cy="800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990711" y="4123491"/>
              <a:ext cx="865505" cy="217804"/>
            </a:xfrm>
            <a:custGeom>
              <a:avLst/>
              <a:gdLst/>
              <a:ahLst/>
              <a:cxnLst/>
              <a:rect l="l" t="t" r="r" b="b"/>
              <a:pathLst>
                <a:path w="865504" h="217804">
                  <a:moveTo>
                    <a:pt x="0" y="0"/>
                  </a:moveTo>
                  <a:lnTo>
                    <a:pt x="865198" y="0"/>
                  </a:lnTo>
                  <a:lnTo>
                    <a:pt x="865198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5D2E941-ACED-443F-BB39-8F427E467E2F}"/>
              </a:ext>
            </a:extLst>
          </p:cNvPr>
          <p:cNvCxnSpPr/>
          <p:nvPr/>
        </p:nvCxnSpPr>
        <p:spPr>
          <a:xfrm>
            <a:off x="3047274" y="28765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A98C7D1-DC12-4654-9CCD-AFC50391FE3C}"/>
                  </a:ext>
                </a:extLst>
              </p14:cNvPr>
              <p14:cNvContentPartPr/>
              <p14:nvPr/>
            </p14:nvContentPartPr>
            <p14:xfrm>
              <a:off x="5375520" y="2338200"/>
              <a:ext cx="2395440" cy="612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A98C7D1-DC12-4654-9CCD-AFC50391FE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9680" y="2274840"/>
                <a:ext cx="2426760" cy="18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3157643" y="0"/>
              <a:ext cx="5789763" cy="46000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233843" y="1832783"/>
              <a:ext cx="5296535" cy="314960"/>
            </a:xfrm>
            <a:custGeom>
              <a:avLst/>
              <a:gdLst/>
              <a:ahLst/>
              <a:cxnLst/>
              <a:rect l="l" t="t" r="r" b="b"/>
              <a:pathLst>
                <a:path w="5296534" h="314960">
                  <a:moveTo>
                    <a:pt x="0" y="0"/>
                  </a:moveTo>
                  <a:lnTo>
                    <a:pt x="5296189" y="0"/>
                  </a:lnTo>
                  <a:lnTo>
                    <a:pt x="5296189" y="314699"/>
                  </a:lnTo>
                  <a:lnTo>
                    <a:pt x="0" y="3146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31044" y="2018415"/>
              <a:ext cx="392430" cy="100330"/>
            </a:xfrm>
            <a:custGeom>
              <a:avLst/>
              <a:gdLst/>
              <a:ahLst/>
              <a:cxnLst/>
              <a:rect l="l" t="t" r="r" b="b"/>
              <a:pathLst>
                <a:path w="392430" h="100330">
                  <a:moveTo>
                    <a:pt x="0" y="100117"/>
                  </a:moveTo>
                  <a:lnTo>
                    <a:pt x="392049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05793" y="1978403"/>
              <a:ext cx="110599" cy="800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>
                <a:latin typeface="타이포_팩토리 M" panose="02020503020101020101" pitchFamily="18" charset="-127"/>
                <a:cs typeface="Arial"/>
              </a:rPr>
              <a:t>TensorFlow: 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Loss</a:t>
            </a:r>
            <a:endParaRPr sz="3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8230" y="2018415"/>
            <a:ext cx="1740535" cy="21711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정의된 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loss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연산 이용</a:t>
            </a:r>
            <a:endParaRPr lang="en-US" altLang="ko-KR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DCB436-765F-47E4-B18C-2597BE1CB10A}"/>
              </a:ext>
            </a:extLst>
          </p:cNvPr>
          <p:cNvCxnSpPr/>
          <p:nvPr/>
        </p:nvCxnSpPr>
        <p:spPr>
          <a:xfrm>
            <a:off x="3157643" y="28765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7643" y="0"/>
            <a:ext cx="5698788" cy="4600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TensorFlow:  </a:t>
            </a:r>
            <a:r>
              <a:rPr sz="3600" spc="-5" dirty="0"/>
              <a:t>Layers</a:t>
            </a:r>
            <a:endParaRPr sz="3600" dirty="0"/>
          </a:p>
        </p:txBody>
      </p:sp>
      <p:sp>
        <p:nvSpPr>
          <p:cNvPr id="4" name="object 4"/>
          <p:cNvSpPr/>
          <p:nvPr/>
        </p:nvSpPr>
        <p:spPr>
          <a:xfrm>
            <a:off x="3157643" y="823745"/>
            <a:ext cx="5296535" cy="219075"/>
          </a:xfrm>
          <a:custGeom>
            <a:avLst/>
            <a:gdLst/>
            <a:ahLst/>
            <a:cxnLst/>
            <a:rect l="l" t="t" r="r" b="b"/>
            <a:pathLst>
              <a:path w="5296534" h="219075">
                <a:moveTo>
                  <a:pt x="0" y="0"/>
                </a:moveTo>
                <a:lnTo>
                  <a:pt x="5296189" y="0"/>
                </a:lnTo>
                <a:lnTo>
                  <a:pt x="5296189" y="218999"/>
                </a:lnTo>
                <a:lnTo>
                  <a:pt x="0" y="218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086" y="1737015"/>
            <a:ext cx="2431309" cy="27603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Use</a:t>
            </a:r>
            <a:r>
              <a:rPr sz="18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Xavier  initializer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84920" y="939268"/>
            <a:ext cx="6383655" cy="2261235"/>
            <a:chOff x="2084920" y="939268"/>
            <a:chExt cx="6383655" cy="2261235"/>
          </a:xfrm>
        </p:grpSpPr>
        <p:sp>
          <p:nvSpPr>
            <p:cNvPr id="7" name="object 7"/>
            <p:cNvSpPr/>
            <p:nvPr/>
          </p:nvSpPr>
          <p:spPr>
            <a:xfrm>
              <a:off x="2094445" y="997060"/>
              <a:ext cx="968375" cy="652145"/>
            </a:xfrm>
            <a:custGeom>
              <a:avLst/>
              <a:gdLst/>
              <a:ahLst/>
              <a:cxnLst/>
              <a:rect l="l" t="t" r="r" b="b"/>
              <a:pathLst>
                <a:path w="968375" h="652144">
                  <a:moveTo>
                    <a:pt x="0" y="651683"/>
                  </a:moveTo>
                  <a:lnTo>
                    <a:pt x="968373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035718" y="939268"/>
              <a:ext cx="108349" cy="934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157643" y="1069482"/>
              <a:ext cx="5296535" cy="874394"/>
            </a:xfrm>
            <a:custGeom>
              <a:avLst/>
              <a:gdLst/>
              <a:ahLst/>
              <a:cxnLst/>
              <a:rect l="l" t="t" r="r" b="b"/>
              <a:pathLst>
                <a:path w="5296534" h="874394">
                  <a:moveTo>
                    <a:pt x="0" y="0"/>
                  </a:moveTo>
                  <a:lnTo>
                    <a:pt x="5296189" y="0"/>
                  </a:lnTo>
                  <a:lnTo>
                    <a:pt x="5296189" y="874198"/>
                  </a:lnTo>
                  <a:lnTo>
                    <a:pt x="0" y="8741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513269" y="2106998"/>
              <a:ext cx="508000" cy="1083945"/>
            </a:xfrm>
            <a:custGeom>
              <a:avLst/>
              <a:gdLst/>
              <a:ahLst/>
              <a:cxnLst/>
              <a:rect l="l" t="t" r="r" b="b"/>
              <a:pathLst>
                <a:path w="508000" h="1083945">
                  <a:moveTo>
                    <a:pt x="0" y="1083595"/>
                  </a:moveTo>
                  <a:lnTo>
                    <a:pt x="5076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982943" y="2019188"/>
              <a:ext cx="84224" cy="1106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61223" y="3262398"/>
            <a:ext cx="2219325" cy="111261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tf.layers</a:t>
            </a:r>
            <a:r>
              <a:rPr sz="18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automatically 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sets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up weight and 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(and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bias) for</a:t>
            </a:r>
            <a:r>
              <a:rPr sz="1800" spc="-4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us!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D6CB8DD-2357-4E6B-B730-2CEE6C3F688C}"/>
              </a:ext>
            </a:extLst>
          </p:cNvPr>
          <p:cNvCxnSpPr/>
          <p:nvPr/>
        </p:nvCxnSpPr>
        <p:spPr>
          <a:xfrm>
            <a:off x="2982943" y="3028950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8474A26-3A3A-4093-BB37-1D17942BEA2C}"/>
                  </a:ext>
                </a:extLst>
              </p14:cNvPr>
              <p14:cNvContentPartPr/>
              <p14:nvPr/>
            </p14:nvContentPartPr>
            <p14:xfrm>
              <a:off x="3643920" y="1173240"/>
              <a:ext cx="928080" cy="295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8474A26-3A3A-4093-BB37-1D17942BEA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8080" y="1109880"/>
                <a:ext cx="9594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6B6E6C5-D95D-44D1-9BE8-A2790B9421FB}"/>
                  </a:ext>
                </a:extLst>
              </p14:cNvPr>
              <p14:cNvContentPartPr/>
              <p14:nvPr/>
            </p14:nvContentPartPr>
            <p14:xfrm>
              <a:off x="4073400" y="1572757"/>
              <a:ext cx="997200" cy="252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6B6E6C5-D95D-44D1-9BE8-A2790B9421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7560" y="1509397"/>
                <a:ext cx="1028520" cy="15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868F89-354E-40D0-BECC-54991724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9C1F567-2E27-4457-A452-32B5653E03BC}"/>
              </a:ext>
            </a:extLst>
          </p:cNvPr>
          <p:cNvSpPr txBox="1">
            <a:spLocks/>
          </p:cNvSpPr>
          <p:nvPr/>
        </p:nvSpPr>
        <p:spPr>
          <a:xfrm>
            <a:off x="1905000" y="1123950"/>
            <a:ext cx="7620000" cy="27411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+mj-cs"/>
              </a:defRPr>
            </a:lvl1pPr>
          </a:lstStyle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en-US" sz="1800" spc="-10" dirty="0"/>
              <a:t>TensorFlow: computational graph</a:t>
            </a:r>
            <a:r>
              <a:rPr lang="ko-KR" altLang="en-US" sz="1800" spc="-10" dirty="0"/>
              <a:t>를 그리는 것이 특징</a:t>
            </a:r>
            <a:endParaRPr 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8A893D8-AB85-46DC-B105-146A15EE1879}"/>
                  </a:ext>
                </a:extLst>
              </p14:cNvPr>
              <p14:cNvContentPartPr/>
              <p14:nvPr/>
            </p14:nvContentPartPr>
            <p14:xfrm>
              <a:off x="3302280" y="1331280"/>
              <a:ext cx="2307960" cy="455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8A893D8-AB85-46DC-B105-146A15EE18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2920" y="1321920"/>
                <a:ext cx="2326680" cy="4737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bject 3">
            <a:extLst>
              <a:ext uri="{FF2B5EF4-FFF2-40B4-BE49-F238E27FC236}">
                <a16:creationId xmlns:a16="http://schemas.microsoft.com/office/drawing/2014/main" id="{98E9F838-BAB7-4046-8AFC-5744BB50F1D4}"/>
              </a:ext>
            </a:extLst>
          </p:cNvPr>
          <p:cNvSpPr txBox="1">
            <a:spLocks/>
          </p:cNvSpPr>
          <p:nvPr/>
        </p:nvSpPr>
        <p:spPr>
          <a:xfrm>
            <a:off x="1497160" y="2329386"/>
            <a:ext cx="7620000" cy="27411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+mj-cs"/>
              </a:defRPr>
            </a:lvl1pPr>
          </a:lstStyle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en-US" altLang="ko-KR" sz="1800" spc="-1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spc="-10" dirty="0">
                <a:solidFill>
                  <a:schemeClr val="accent1">
                    <a:lumMod val="75000"/>
                  </a:schemeClr>
                </a:solidFill>
              </a:rPr>
              <a:t>다양한 라이브러리와 패키지들은 </a:t>
            </a:r>
            <a:r>
              <a:rPr lang="en-US" altLang="ko-KR" sz="1800" spc="-10" dirty="0">
                <a:solidFill>
                  <a:schemeClr val="accent1">
                    <a:lumMod val="75000"/>
                  </a:schemeClr>
                </a:solidFill>
              </a:rPr>
              <a:t>high level</a:t>
            </a:r>
            <a:r>
              <a:rPr lang="ko-KR" altLang="en-US" sz="1800" spc="-10" dirty="0">
                <a:solidFill>
                  <a:schemeClr val="accent1">
                    <a:lumMod val="75000"/>
                  </a:schemeClr>
                </a:solidFill>
              </a:rPr>
              <a:t>에서의 작업을 돕는다</a:t>
            </a:r>
            <a:r>
              <a:rPr lang="en-US" altLang="ko-KR" sz="1800" spc="-1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ko-KR" altLang="en-US" sz="1800" spc="-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5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280C96CC-EA0A-4817-82D3-5B8DC762E9AC}"/>
              </a:ext>
            </a:extLst>
          </p:cNvPr>
          <p:cNvSpPr/>
          <p:nvPr/>
        </p:nvSpPr>
        <p:spPr>
          <a:xfrm>
            <a:off x="4234592" y="176848"/>
            <a:ext cx="4878515" cy="4027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4763" y="465888"/>
            <a:ext cx="3464617" cy="3542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grpSp>
        <p:nvGrpSpPr>
          <p:cNvPr id="6" name="object 6"/>
          <p:cNvGrpSpPr/>
          <p:nvPr/>
        </p:nvGrpSpPr>
        <p:grpSpPr>
          <a:xfrm rot="1155659" flipV="1">
            <a:off x="3319735" y="2208487"/>
            <a:ext cx="1462033" cy="54493"/>
            <a:chOff x="3355355" y="2547307"/>
            <a:chExt cx="1617980" cy="184785"/>
          </a:xfrm>
        </p:grpSpPr>
        <p:sp>
          <p:nvSpPr>
            <p:cNvPr id="7" name="object 7"/>
            <p:cNvSpPr/>
            <p:nvPr/>
          </p:nvSpPr>
          <p:spPr>
            <a:xfrm>
              <a:off x="3369643" y="2608669"/>
              <a:ext cx="1459865" cy="109220"/>
            </a:xfrm>
            <a:custGeom>
              <a:avLst/>
              <a:gdLst/>
              <a:ahLst/>
              <a:cxnLst/>
              <a:rect l="l" t="t" r="r" b="b"/>
              <a:pathLst>
                <a:path w="1459864" h="109219">
                  <a:moveTo>
                    <a:pt x="0" y="109024"/>
                  </a:moveTo>
                  <a:lnTo>
                    <a:pt x="1459522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811352" y="2547307"/>
              <a:ext cx="161424" cy="122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72948" y="2824262"/>
            <a:ext cx="1399739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타이포_팩토리 M" panose="02020503020101020101" pitchFamily="18" charset="-127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 is in the public</a:t>
            </a:r>
            <a:r>
              <a:rPr sz="600" spc="-60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타이포_팩토리 M" panose="02020503020101020101" pitchFamily="18" charset="-127"/>
                <a:cs typeface="Arial"/>
              </a:rPr>
              <a:t>domain</a:t>
            </a:r>
            <a:endParaRPr sz="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9805" y="1313008"/>
            <a:ext cx="3233420" cy="1437005"/>
          </a:xfrm>
          <a:custGeom>
            <a:avLst/>
            <a:gdLst/>
            <a:ahLst/>
            <a:cxnLst/>
            <a:rect l="l" t="t" r="r" b="b"/>
            <a:pathLst>
              <a:path w="3233420" h="1437004">
                <a:moveTo>
                  <a:pt x="0" y="0"/>
                </a:moveTo>
                <a:lnTo>
                  <a:pt x="3232793" y="0"/>
                </a:lnTo>
                <a:lnTo>
                  <a:pt x="3232793" y="1436997"/>
                </a:lnTo>
                <a:lnTo>
                  <a:pt x="0" y="1436997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82F8CD-97B4-49A0-95DB-75D7F9D5C217}"/>
              </a:ext>
            </a:extLst>
          </p:cNvPr>
          <p:cNvSpPr/>
          <p:nvPr/>
        </p:nvSpPr>
        <p:spPr>
          <a:xfrm>
            <a:off x="4731863" y="2152650"/>
            <a:ext cx="1752600" cy="838200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727702-CA5C-4E87-ADD9-F0FB44978962}"/>
              </a:ext>
            </a:extLst>
          </p:cNvPr>
          <p:cNvSpPr/>
          <p:nvPr/>
        </p:nvSpPr>
        <p:spPr>
          <a:xfrm>
            <a:off x="5303550" y="987552"/>
            <a:ext cx="640050" cy="1050797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C00"/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F8D7-1E92-441E-B206-991CC0014625}"/>
              </a:ext>
            </a:extLst>
          </p:cNvPr>
          <p:cNvSpPr txBox="1"/>
          <p:nvPr/>
        </p:nvSpPr>
        <p:spPr>
          <a:xfrm>
            <a:off x="5964936" y="1387468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FF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CPU</a:t>
            </a:r>
            <a:endParaRPr lang="ko-KR" altLang="en-US" b="1" dirty="0">
              <a:solidFill>
                <a:srgbClr val="FF00FF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592B0-433A-4960-B240-D458E132834D}"/>
              </a:ext>
            </a:extLst>
          </p:cNvPr>
          <p:cNvSpPr txBox="1"/>
          <p:nvPr/>
        </p:nvSpPr>
        <p:spPr>
          <a:xfrm>
            <a:off x="6398536" y="214606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FFFF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GPU</a:t>
            </a:r>
            <a:endParaRPr lang="ko-KR" altLang="en-US" b="1" dirty="0">
              <a:solidFill>
                <a:srgbClr val="00FFFF"/>
              </a:solidFill>
              <a:latin typeface="타이포_팩토리 B" panose="02020503020101020101" pitchFamily="18" charset="-127"/>
              <a:ea typeface="타이포_팩토리 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D3F68-9E04-4D7D-9BEF-FFA404C582A7}"/>
              </a:ext>
            </a:extLst>
          </p:cNvPr>
          <p:cNvSpPr txBox="1"/>
          <p:nvPr/>
        </p:nvSpPr>
        <p:spPr>
          <a:xfrm>
            <a:off x="159805" y="3261504"/>
            <a:ext cx="393569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CPU</a:t>
            </a:r>
            <a:r>
              <a:rPr lang="ko-KR" altLang="en-US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는 </a:t>
            </a:r>
            <a:r>
              <a:rPr lang="en-US" altLang="ko-KR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GPU</a:t>
            </a:r>
            <a:r>
              <a:rPr lang="ko-KR" altLang="en-US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보다 작다</a:t>
            </a:r>
            <a:r>
              <a:rPr lang="en-US" altLang="ko-KR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GPU</a:t>
            </a:r>
            <a:r>
              <a:rPr lang="ko-KR" altLang="en-US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는 </a:t>
            </a:r>
            <a:r>
              <a:rPr lang="en-US" altLang="ko-KR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CPU</a:t>
            </a:r>
            <a:r>
              <a:rPr lang="ko-KR" altLang="en-US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에 비해 공간을 많이 차지한다</a:t>
            </a:r>
            <a:r>
              <a:rPr lang="en-US" altLang="ko-KR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GPU</a:t>
            </a:r>
            <a:r>
              <a:rPr lang="ko-KR" altLang="en-US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는 쿨러가 있다</a:t>
            </a:r>
            <a:r>
              <a:rPr lang="en-US" altLang="ko-KR" sz="1500" dirty="0">
                <a:latin typeface="타이포_팩토리 M" panose="02020503020101020101" pitchFamily="18" charset="-127"/>
                <a:ea typeface="타이포_팩토리 M" panose="02020503020101020101" pitchFamily="18" charset="-127"/>
              </a:rPr>
              <a:t>.</a:t>
            </a: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5B94002A-122D-488B-87F4-DBC8F336B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147" y="154409"/>
            <a:ext cx="306149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ea typeface="타이포_팩토리 M" panose="02020503020101020101" pitchFamily="18" charset="-127"/>
              </a:rPr>
              <a:t>Spot </a:t>
            </a:r>
            <a:r>
              <a:rPr spc="-5" dirty="0">
                <a:ea typeface="타이포_팩토리 M" panose="02020503020101020101" pitchFamily="18" charset="-127"/>
              </a:rPr>
              <a:t>the</a:t>
            </a:r>
            <a:r>
              <a:rPr spc="-90" dirty="0">
                <a:ea typeface="타이포_팩토리 M" panose="02020503020101020101" pitchFamily="18" charset="-127"/>
              </a:rPr>
              <a:t> </a:t>
            </a:r>
            <a:r>
              <a:rPr spc="-5" dirty="0">
                <a:ea typeface="타이포_팩토리 M" panose="02020503020101020101" pitchFamily="18" charset="-127"/>
              </a:rPr>
              <a:t>GPUs!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ea typeface="타이포_팩토리 M" panose="02020503020101020101" pitchFamily="18" charset="-127"/>
              </a:rPr>
              <a:t>(</a:t>
            </a:r>
            <a:r>
              <a:rPr lang="en-US" sz="1800" dirty="0">
                <a:ea typeface="타이포_팩토리 M" panose="02020503020101020101" pitchFamily="18" charset="-127"/>
              </a:rPr>
              <a:t>G</a:t>
            </a:r>
            <a:r>
              <a:rPr sz="1800" dirty="0">
                <a:ea typeface="타이포_팩토리 M" panose="02020503020101020101" pitchFamily="18" charset="-127"/>
              </a:rPr>
              <a:t>raphics </a:t>
            </a:r>
            <a:r>
              <a:rPr lang="en-US" sz="1800" spc="-5" dirty="0">
                <a:ea typeface="타이포_팩토리 M" panose="02020503020101020101" pitchFamily="18" charset="-127"/>
              </a:rPr>
              <a:t>P</a:t>
            </a:r>
            <a:r>
              <a:rPr sz="1800" spc="-5" dirty="0">
                <a:ea typeface="타이포_팩토리 M" panose="02020503020101020101" pitchFamily="18" charset="-127"/>
              </a:rPr>
              <a:t>rocessing</a:t>
            </a:r>
            <a:r>
              <a:rPr sz="1800" spc="-80" dirty="0">
                <a:ea typeface="타이포_팩토리 M" panose="02020503020101020101" pitchFamily="18" charset="-127"/>
              </a:rPr>
              <a:t> </a:t>
            </a:r>
            <a:r>
              <a:rPr lang="en-US" sz="1800" spc="-5" dirty="0">
                <a:ea typeface="타이포_팩토리 M" panose="02020503020101020101" pitchFamily="18" charset="-127"/>
              </a:rPr>
              <a:t>U</a:t>
            </a:r>
            <a:r>
              <a:rPr sz="1800" spc="-5" dirty="0">
                <a:ea typeface="타이포_팩토리 M" panose="02020503020101020101" pitchFamily="18" charset="-127"/>
              </a:rPr>
              <a:t>nit</a:t>
            </a:r>
            <a:r>
              <a:rPr lang="en-US" sz="1800" spc="-5" dirty="0">
                <a:ea typeface="타이포_팩토리 M" panose="02020503020101020101" pitchFamily="18" charset="-127"/>
              </a:rPr>
              <a:t>,</a:t>
            </a:r>
            <a:br>
              <a:rPr lang="en-US" sz="1800" spc="-5" dirty="0">
                <a:ea typeface="타이포_팩토리 M" panose="02020503020101020101" pitchFamily="18" charset="-127"/>
              </a:rPr>
            </a:br>
            <a:r>
              <a:rPr lang="en-US" sz="1800" spc="-5" dirty="0">
                <a:ea typeface="타이포_팩토리 M" panose="02020503020101020101" pitchFamily="18" charset="-127"/>
              </a:rPr>
              <a:t> Graphic Card</a:t>
            </a:r>
            <a:r>
              <a:rPr sz="1800" spc="-5" dirty="0">
                <a:ea typeface="타이포_팩토리 M" panose="02020503020101020101" pitchFamily="18" charset="-127"/>
              </a:rPr>
              <a:t>)</a:t>
            </a:r>
            <a:endParaRPr sz="1800" dirty="0">
              <a:ea typeface="타이포_팩토리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998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219711"/>
            <a:ext cx="3652520" cy="9776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200" spc="-10" dirty="0"/>
              <a:t>Keras:</a:t>
            </a:r>
            <a:r>
              <a:rPr sz="3200" spc="-100" dirty="0"/>
              <a:t> </a:t>
            </a:r>
            <a:r>
              <a:rPr sz="3200" spc="-5" dirty="0"/>
              <a:t>High-Level  Wrapper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962667" y="188599"/>
            <a:ext cx="5181314" cy="4249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5252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Keras:</a:t>
            </a:r>
            <a:r>
              <a:rPr sz="3600" spc="-100" dirty="0"/>
              <a:t> </a:t>
            </a:r>
            <a:r>
              <a:rPr sz="3600" spc="-5" dirty="0"/>
              <a:t>High-Level  Wrapper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890954" y="188599"/>
            <a:ext cx="5253355" cy="4250055"/>
            <a:chOff x="3890954" y="188599"/>
            <a:chExt cx="5253355" cy="4250055"/>
          </a:xfrm>
        </p:grpSpPr>
        <p:sp>
          <p:nvSpPr>
            <p:cNvPr id="4" name="object 4"/>
            <p:cNvSpPr/>
            <p:nvPr/>
          </p:nvSpPr>
          <p:spPr>
            <a:xfrm>
              <a:off x="3962667" y="188599"/>
              <a:ext cx="5181314" cy="42497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905242" y="1506172"/>
              <a:ext cx="4864735" cy="999490"/>
            </a:xfrm>
            <a:custGeom>
              <a:avLst/>
              <a:gdLst/>
              <a:ahLst/>
              <a:cxnLst/>
              <a:rect l="l" t="t" r="r" b="b"/>
              <a:pathLst>
                <a:path w="4864734" h="999489">
                  <a:moveTo>
                    <a:pt x="0" y="0"/>
                  </a:moveTo>
                  <a:lnTo>
                    <a:pt x="4864490" y="0"/>
                  </a:lnTo>
                  <a:lnTo>
                    <a:pt x="4864490" y="998997"/>
                  </a:lnTo>
                  <a:lnTo>
                    <a:pt x="0" y="9989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3693" y="1782500"/>
            <a:ext cx="2349500" cy="21711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레이어의 시퀀스로 모델을 구성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78669" y="1891056"/>
            <a:ext cx="948055" cy="82550"/>
            <a:chOff x="2878669" y="1891056"/>
            <a:chExt cx="948055" cy="82550"/>
          </a:xfrm>
        </p:grpSpPr>
        <p:sp>
          <p:nvSpPr>
            <p:cNvPr id="8" name="object 8"/>
            <p:cNvSpPr/>
            <p:nvPr/>
          </p:nvSpPr>
          <p:spPr>
            <a:xfrm>
              <a:off x="2878669" y="1932046"/>
              <a:ext cx="852169" cy="0"/>
            </a:xfrm>
            <a:custGeom>
              <a:avLst/>
              <a:gdLst/>
              <a:ahLst/>
              <a:cxnLst/>
              <a:rect l="l" t="t" r="r" b="b"/>
              <a:pathLst>
                <a:path w="852170">
                  <a:moveTo>
                    <a:pt x="0" y="0"/>
                  </a:moveTo>
                  <a:lnTo>
                    <a:pt x="8516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720842" y="1891056"/>
              <a:ext cx="1054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5286"/>
            <a:ext cx="365252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>
                <a:latin typeface="타이포_팩토리 M" panose="02020503020101020101" pitchFamily="18" charset="-127"/>
                <a:cs typeface="Arial"/>
              </a:rPr>
              <a:t>Keras:</a:t>
            </a:r>
            <a:r>
              <a:rPr sz="36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High-Level  Wrapper</a:t>
            </a:r>
            <a:endParaRPr sz="36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90954" y="188599"/>
            <a:ext cx="5253355" cy="4250055"/>
            <a:chOff x="3890954" y="188599"/>
            <a:chExt cx="5253355" cy="4250055"/>
          </a:xfrm>
        </p:grpSpPr>
        <p:sp>
          <p:nvSpPr>
            <p:cNvPr id="4" name="object 4"/>
            <p:cNvSpPr/>
            <p:nvPr/>
          </p:nvSpPr>
          <p:spPr>
            <a:xfrm>
              <a:off x="3962667" y="188599"/>
              <a:ext cx="5181314" cy="42497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905242" y="2577144"/>
              <a:ext cx="4864735" cy="309245"/>
            </a:xfrm>
            <a:custGeom>
              <a:avLst/>
              <a:gdLst/>
              <a:ahLst/>
              <a:cxnLst/>
              <a:rect l="l" t="t" r="r" b="b"/>
              <a:pathLst>
                <a:path w="4864734" h="309244">
                  <a:moveTo>
                    <a:pt x="0" y="0"/>
                  </a:moveTo>
                  <a:lnTo>
                    <a:pt x="4864490" y="0"/>
                  </a:lnTo>
                  <a:lnTo>
                    <a:pt x="4864490" y="309024"/>
                  </a:lnTo>
                  <a:lnTo>
                    <a:pt x="0" y="30902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3574" y="2532851"/>
            <a:ext cx="26155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Define optimizer</a:t>
            </a:r>
            <a:r>
              <a:rPr sz="1800" spc="-8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object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78669" y="2661969"/>
            <a:ext cx="948055" cy="82550"/>
            <a:chOff x="2878669" y="2661969"/>
            <a:chExt cx="948055" cy="82550"/>
          </a:xfrm>
        </p:grpSpPr>
        <p:sp>
          <p:nvSpPr>
            <p:cNvPr id="8" name="object 8"/>
            <p:cNvSpPr/>
            <p:nvPr/>
          </p:nvSpPr>
          <p:spPr>
            <a:xfrm>
              <a:off x="2878669" y="2702944"/>
              <a:ext cx="852169" cy="0"/>
            </a:xfrm>
            <a:custGeom>
              <a:avLst/>
              <a:gdLst/>
              <a:ahLst/>
              <a:cxnLst/>
              <a:rect l="l" t="t" r="r" b="b"/>
              <a:pathLst>
                <a:path w="852170">
                  <a:moveTo>
                    <a:pt x="0" y="0"/>
                  </a:moveTo>
                  <a:lnTo>
                    <a:pt x="8516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720842" y="2661969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5252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Keras:</a:t>
            </a:r>
            <a:r>
              <a:rPr sz="3600" spc="-100" dirty="0"/>
              <a:t> </a:t>
            </a:r>
            <a:r>
              <a:rPr sz="3600" spc="-5" dirty="0"/>
              <a:t>High-Level  Wrapper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890954" y="188599"/>
            <a:ext cx="5253355" cy="4250055"/>
            <a:chOff x="3890954" y="188599"/>
            <a:chExt cx="5253355" cy="4250055"/>
          </a:xfrm>
        </p:grpSpPr>
        <p:sp>
          <p:nvSpPr>
            <p:cNvPr id="4" name="object 4"/>
            <p:cNvSpPr/>
            <p:nvPr/>
          </p:nvSpPr>
          <p:spPr>
            <a:xfrm>
              <a:off x="3962667" y="188599"/>
              <a:ext cx="5181314" cy="42497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905242" y="2805769"/>
              <a:ext cx="4864735" cy="518795"/>
            </a:xfrm>
            <a:custGeom>
              <a:avLst/>
              <a:gdLst/>
              <a:ahLst/>
              <a:cxnLst/>
              <a:rect l="l" t="t" r="r" b="b"/>
              <a:pathLst>
                <a:path w="4864734" h="518795">
                  <a:moveTo>
                    <a:pt x="0" y="0"/>
                  </a:moveTo>
                  <a:lnTo>
                    <a:pt x="4864490" y="0"/>
                  </a:lnTo>
                  <a:lnTo>
                    <a:pt x="4864490" y="518398"/>
                  </a:lnTo>
                  <a:lnTo>
                    <a:pt x="0" y="5183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9598" y="2837650"/>
            <a:ext cx="2370169" cy="56861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Build the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model, </a:t>
            </a:r>
            <a:endParaRPr lang="en-US" sz="1800" dirty="0">
              <a:latin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specify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loss</a:t>
            </a:r>
            <a:r>
              <a:rPr sz="18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function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78669" y="2966769"/>
            <a:ext cx="948055" cy="82550"/>
            <a:chOff x="2878669" y="2966769"/>
            <a:chExt cx="948055" cy="82550"/>
          </a:xfrm>
        </p:grpSpPr>
        <p:sp>
          <p:nvSpPr>
            <p:cNvPr id="8" name="object 8"/>
            <p:cNvSpPr/>
            <p:nvPr/>
          </p:nvSpPr>
          <p:spPr>
            <a:xfrm>
              <a:off x="2878669" y="3007744"/>
              <a:ext cx="852169" cy="0"/>
            </a:xfrm>
            <a:custGeom>
              <a:avLst/>
              <a:gdLst/>
              <a:ahLst/>
              <a:cxnLst/>
              <a:rect l="l" t="t" r="r" b="b"/>
              <a:pathLst>
                <a:path w="852170">
                  <a:moveTo>
                    <a:pt x="0" y="0"/>
                  </a:moveTo>
                  <a:lnTo>
                    <a:pt x="8516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720842" y="2966769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E04BE1E-F571-49EE-8001-CB2EF03FD652}"/>
                  </a:ext>
                </a:extLst>
              </p14:cNvPr>
              <p14:cNvContentPartPr/>
              <p14:nvPr/>
            </p14:nvContentPartPr>
            <p14:xfrm>
              <a:off x="4010040" y="2974320"/>
              <a:ext cx="1395000" cy="590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E04BE1E-F571-49EE-8001-CB2EF03FD6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4200" y="2910960"/>
                <a:ext cx="1426320" cy="185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5252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/>
              <a:t>Keras:</a:t>
            </a:r>
            <a:r>
              <a:rPr sz="3600" spc="-100" dirty="0"/>
              <a:t> </a:t>
            </a:r>
            <a:r>
              <a:rPr sz="3600" spc="-5" dirty="0"/>
              <a:t>High-Level  Wrapper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890954" y="188599"/>
            <a:ext cx="5253355" cy="4264660"/>
            <a:chOff x="3890954" y="188599"/>
            <a:chExt cx="5253355" cy="4264660"/>
          </a:xfrm>
        </p:grpSpPr>
        <p:sp>
          <p:nvSpPr>
            <p:cNvPr id="4" name="object 4"/>
            <p:cNvSpPr/>
            <p:nvPr/>
          </p:nvSpPr>
          <p:spPr>
            <a:xfrm>
              <a:off x="3962667" y="188599"/>
              <a:ext cx="5181314" cy="42497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905242" y="3947967"/>
              <a:ext cx="4864735" cy="490855"/>
            </a:xfrm>
            <a:custGeom>
              <a:avLst/>
              <a:gdLst/>
              <a:ahLst/>
              <a:cxnLst/>
              <a:rect l="l" t="t" r="r" b="b"/>
              <a:pathLst>
                <a:path w="4864734" h="490854">
                  <a:moveTo>
                    <a:pt x="0" y="0"/>
                  </a:moveTo>
                  <a:lnTo>
                    <a:pt x="4864490" y="0"/>
                  </a:lnTo>
                  <a:lnTo>
                    <a:pt x="4864490" y="490499"/>
                  </a:lnTo>
                  <a:lnTo>
                    <a:pt x="0" y="490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5800" y="3932318"/>
            <a:ext cx="2025922" cy="55579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Train the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model 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with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a single</a:t>
            </a:r>
            <a:r>
              <a:rPr sz="1800" spc="-10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line!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78669" y="4109766"/>
            <a:ext cx="948055" cy="82550"/>
            <a:chOff x="2878669" y="4109766"/>
            <a:chExt cx="948055" cy="82550"/>
          </a:xfrm>
        </p:grpSpPr>
        <p:sp>
          <p:nvSpPr>
            <p:cNvPr id="8" name="object 8"/>
            <p:cNvSpPr/>
            <p:nvPr/>
          </p:nvSpPr>
          <p:spPr>
            <a:xfrm>
              <a:off x="2878669" y="4150741"/>
              <a:ext cx="852169" cy="0"/>
            </a:xfrm>
            <a:custGeom>
              <a:avLst/>
              <a:gdLst/>
              <a:ahLst/>
              <a:cxnLst/>
              <a:rect l="l" t="t" r="r" b="b"/>
              <a:pathLst>
                <a:path w="852170">
                  <a:moveTo>
                    <a:pt x="0" y="0"/>
                  </a:moveTo>
                  <a:lnTo>
                    <a:pt x="8516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720842" y="4109766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192C007-6B5E-4F65-8339-FEE2DBB542C0}"/>
                  </a:ext>
                </a:extLst>
              </p14:cNvPr>
              <p14:cNvContentPartPr/>
              <p14:nvPr/>
            </p14:nvContentPartPr>
            <p14:xfrm>
              <a:off x="5052240" y="4083120"/>
              <a:ext cx="1028520" cy="385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192C007-6B5E-4F65-8339-FEE2DBB542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6400" y="4019760"/>
                <a:ext cx="1059840" cy="16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53062"/>
            <a:ext cx="806602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TensorFlow: Other</a:t>
            </a:r>
            <a:r>
              <a:rPr sz="3200" spc="-85" dirty="0"/>
              <a:t> </a:t>
            </a:r>
            <a:r>
              <a:rPr sz="3200" spc="-5" dirty="0"/>
              <a:t>High-Level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073140" y="475522"/>
            <a:ext cx="20040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Wrappers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9749" y="1352550"/>
            <a:ext cx="8324501" cy="2596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Keras</a:t>
            </a:r>
            <a:r>
              <a:rPr sz="2400" spc="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3"/>
              </a:rPr>
              <a:t>https://keras.io/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TFLearn</a:t>
            </a:r>
            <a:r>
              <a:rPr sz="2400" spc="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4"/>
              </a:rPr>
              <a:t>http://tflearn.org/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TensorLayer</a:t>
            </a:r>
            <a:r>
              <a:rPr sz="2400" spc="3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5"/>
              </a:rPr>
              <a:t>http://tensorlayer.readthedocs.io/en/latest/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tf.layers</a:t>
            </a:r>
            <a:r>
              <a:rPr sz="2400" spc="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6"/>
              </a:rPr>
              <a:t>https://www.tensorflow.org/api_docs/python/tf/layers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TF-Slim</a:t>
            </a:r>
            <a:r>
              <a:rPr sz="2400" spc="-204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7"/>
              </a:rPr>
              <a:t>https://github.com/tensorflow/models/tree/master/inception/inception/slim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tf.contrib.learn</a:t>
            </a:r>
            <a:r>
              <a:rPr sz="2400" spc="4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8"/>
              </a:rPr>
              <a:t>https://www.tensorflow.org/get_started/tflearn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Pretty Tensor</a:t>
            </a:r>
            <a:r>
              <a:rPr sz="2400" spc="-254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9"/>
              </a:rPr>
              <a:t>https://github.com/google/prettytensor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38498" y="1086901"/>
            <a:ext cx="3219089" cy="737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Keras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3"/>
              </a:rPr>
              <a:t>https://keras.io/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TFLearn</a:t>
            </a:r>
            <a:r>
              <a:rPr sz="2400" spc="-5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4"/>
              </a:rPr>
              <a:t>http://tflearn.org/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498" y="1810800"/>
            <a:ext cx="76387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TensorLayer</a:t>
            </a:r>
            <a:r>
              <a:rPr sz="2400" spc="-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5"/>
              </a:rPr>
              <a:t>http://tensorlayer.readthedocs.io/en/latest/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473" y="2209345"/>
            <a:ext cx="8340027" cy="1070742"/>
          </a:xfrm>
          <a:prstGeom prst="rect">
            <a:avLst/>
          </a:prstGeom>
          <a:ln w="3809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67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tf.layers</a:t>
            </a:r>
            <a:r>
              <a:rPr sz="2400" spc="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6"/>
              </a:rPr>
              <a:t>https://www.tensorflow.org/api_docs/python/tf/layers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85725">
              <a:lnSpc>
                <a:spcPts val="2850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TF-Slim</a:t>
            </a:r>
            <a:r>
              <a:rPr sz="2400" spc="-18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7"/>
              </a:rPr>
              <a:t>https://github.com/tensorflow/models/tree/master/inception/inception/slim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85725">
              <a:lnSpc>
                <a:spcPts val="286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tf.contrib.learn</a:t>
            </a:r>
            <a:r>
              <a:rPr sz="2400" spc="4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8"/>
              </a:rPr>
              <a:t>https://www.tensorflow.org/get_started/tflearn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499" y="3258597"/>
            <a:ext cx="59970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Pretty Tensor</a:t>
            </a:r>
            <a:r>
              <a:rPr sz="2400" spc="-3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9"/>
              </a:rPr>
              <a:t>https://github.com/google/prettytensor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0896" y="1100479"/>
            <a:ext cx="310930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타이포_팩토리 M" panose="02020503020101020101" pitchFamily="18" charset="-127"/>
                <a:cs typeface="Arial"/>
              </a:rPr>
              <a:t>Ships with</a:t>
            </a:r>
            <a:r>
              <a:rPr sz="22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2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2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35549" y="1380497"/>
            <a:ext cx="123189" cy="775335"/>
            <a:chOff x="6435549" y="1380497"/>
            <a:chExt cx="123189" cy="775335"/>
          </a:xfrm>
        </p:grpSpPr>
        <p:sp>
          <p:nvSpPr>
            <p:cNvPr id="10" name="object 10"/>
            <p:cNvSpPr/>
            <p:nvPr/>
          </p:nvSpPr>
          <p:spPr>
            <a:xfrm>
              <a:off x="6497036" y="1380497"/>
              <a:ext cx="0" cy="631190"/>
            </a:xfrm>
            <a:custGeom>
              <a:avLst/>
              <a:gdLst/>
              <a:ahLst/>
              <a:cxnLst/>
              <a:rect l="l" t="t" r="r" b="b"/>
              <a:pathLst>
                <a:path h="631189">
                  <a:moveTo>
                    <a:pt x="0" y="0"/>
                  </a:moveTo>
                  <a:lnTo>
                    <a:pt x="0" y="630748"/>
                  </a:lnTo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435549" y="1996958"/>
              <a:ext cx="122974" cy="15825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5" name="object 2">
            <a:extLst>
              <a:ext uri="{FF2B5EF4-FFF2-40B4-BE49-F238E27FC236}">
                <a16:creationId xmlns:a16="http://schemas.microsoft.com/office/drawing/2014/main" id="{BAC77D90-5952-4AD2-BE85-8941EE72F0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574" y="453062"/>
            <a:ext cx="806602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TensorFlow: Other</a:t>
            </a:r>
            <a:r>
              <a:rPr sz="3200" spc="-85" dirty="0"/>
              <a:t> </a:t>
            </a:r>
            <a:r>
              <a:rPr sz="3200" spc="-5" dirty="0"/>
              <a:t>High-Level</a:t>
            </a:r>
            <a:endParaRPr sz="3200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1A57E32-8FD5-4F61-A727-47FEE817EF4D}"/>
              </a:ext>
            </a:extLst>
          </p:cNvPr>
          <p:cNvSpPr txBox="1"/>
          <p:nvPr/>
        </p:nvSpPr>
        <p:spPr>
          <a:xfrm>
            <a:off x="6073140" y="475522"/>
            <a:ext cx="20040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Wrappers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6">
            <a:extLst>
              <a:ext uri="{FF2B5EF4-FFF2-40B4-BE49-F238E27FC236}">
                <a16:creationId xmlns:a16="http://schemas.microsoft.com/office/drawing/2014/main" id="{F489B896-9D7A-4710-8BDE-2992A4718DA6}"/>
              </a:ext>
            </a:extLst>
          </p:cNvPr>
          <p:cNvSpPr txBox="1"/>
          <p:nvPr/>
        </p:nvSpPr>
        <p:spPr>
          <a:xfrm>
            <a:off x="311498" y="2240031"/>
            <a:ext cx="8340027" cy="1070742"/>
          </a:xfrm>
          <a:prstGeom prst="rect">
            <a:avLst/>
          </a:prstGeom>
          <a:ln w="3809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67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tf.layers</a:t>
            </a:r>
            <a:r>
              <a:rPr sz="2400" spc="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3"/>
              </a:rPr>
              <a:t>https://www.tensorflow.org/api_docs/python/tf/layers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85725">
              <a:lnSpc>
                <a:spcPts val="2850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TF-Slim</a:t>
            </a:r>
            <a:r>
              <a:rPr sz="2400" spc="-18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4"/>
              </a:rPr>
              <a:t>https://github.com/tensorflow/models/tree/master/inception/inception/slim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85725">
              <a:lnSpc>
                <a:spcPts val="286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tf.contrib.learn</a:t>
            </a:r>
            <a:r>
              <a:rPr sz="2400" spc="4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5"/>
              </a:rPr>
              <a:t>https://www.tensorflow.org/get_started/tflearn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8498" y="2258542"/>
            <a:ext cx="7569999" cy="1391529"/>
            <a:chOff x="762208" y="3014169"/>
            <a:chExt cx="7569999" cy="1391529"/>
          </a:xfrm>
        </p:grpSpPr>
        <p:sp>
          <p:nvSpPr>
            <p:cNvPr id="9" name="object 9"/>
            <p:cNvSpPr/>
            <p:nvPr/>
          </p:nvSpPr>
          <p:spPr>
            <a:xfrm>
              <a:off x="762208" y="4057083"/>
              <a:ext cx="7200900" cy="348615"/>
            </a:xfrm>
            <a:custGeom>
              <a:avLst/>
              <a:gdLst/>
              <a:ahLst/>
              <a:cxnLst/>
              <a:rect l="l" t="t" r="r" b="b"/>
              <a:pathLst>
                <a:path w="7200900" h="348614">
                  <a:moveTo>
                    <a:pt x="0" y="0"/>
                  </a:moveTo>
                  <a:lnTo>
                    <a:pt x="7200885" y="0"/>
                  </a:lnTo>
                  <a:lnTo>
                    <a:pt x="7200885" y="348299"/>
                  </a:lnTo>
                  <a:lnTo>
                    <a:pt x="0" y="348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968352" y="3014169"/>
              <a:ext cx="363855" cy="1313815"/>
            </a:xfrm>
            <a:custGeom>
              <a:avLst/>
              <a:gdLst/>
              <a:ahLst/>
              <a:cxnLst/>
              <a:rect l="l" t="t" r="r" b="b"/>
              <a:pathLst>
                <a:path w="363854" h="1313814">
                  <a:moveTo>
                    <a:pt x="363274" y="0"/>
                  </a:moveTo>
                  <a:lnTo>
                    <a:pt x="362742" y="54922"/>
                  </a:lnTo>
                  <a:lnTo>
                    <a:pt x="361167" y="109769"/>
                  </a:lnTo>
                  <a:lnTo>
                    <a:pt x="358577" y="164463"/>
                  </a:lnTo>
                  <a:lnTo>
                    <a:pt x="354999" y="218930"/>
                  </a:lnTo>
                  <a:lnTo>
                    <a:pt x="350461" y="273092"/>
                  </a:lnTo>
                  <a:lnTo>
                    <a:pt x="344993" y="326873"/>
                  </a:lnTo>
                  <a:lnTo>
                    <a:pt x="338622" y="380198"/>
                  </a:lnTo>
                  <a:lnTo>
                    <a:pt x="331376" y="432990"/>
                  </a:lnTo>
                  <a:lnTo>
                    <a:pt x="323285" y="485174"/>
                  </a:lnTo>
                  <a:lnTo>
                    <a:pt x="314375" y="536673"/>
                  </a:lnTo>
                  <a:lnTo>
                    <a:pt x="304675" y="587411"/>
                  </a:lnTo>
                  <a:lnTo>
                    <a:pt x="294213" y="637313"/>
                  </a:lnTo>
                  <a:lnTo>
                    <a:pt x="283018" y="686301"/>
                  </a:lnTo>
                  <a:lnTo>
                    <a:pt x="271118" y="734300"/>
                  </a:lnTo>
                  <a:lnTo>
                    <a:pt x="258540" y="781234"/>
                  </a:lnTo>
                  <a:lnTo>
                    <a:pt x="245314" y="827027"/>
                  </a:lnTo>
                  <a:lnTo>
                    <a:pt x="231467" y="871603"/>
                  </a:lnTo>
                  <a:lnTo>
                    <a:pt x="217028" y="914885"/>
                  </a:lnTo>
                  <a:lnTo>
                    <a:pt x="202024" y="956798"/>
                  </a:lnTo>
                  <a:lnTo>
                    <a:pt x="180809" y="1011352"/>
                  </a:lnTo>
                  <a:lnTo>
                    <a:pt x="158677" y="1063053"/>
                  </a:lnTo>
                  <a:lnTo>
                    <a:pt x="135699" y="1111710"/>
                  </a:lnTo>
                  <a:lnTo>
                    <a:pt x="111946" y="1157133"/>
                  </a:lnTo>
                  <a:lnTo>
                    <a:pt x="87489" y="1199132"/>
                  </a:lnTo>
                  <a:lnTo>
                    <a:pt x="62400" y="1237517"/>
                  </a:lnTo>
                  <a:lnTo>
                    <a:pt x="36749" y="1272097"/>
                  </a:lnTo>
                  <a:lnTo>
                    <a:pt x="10049" y="1303322"/>
                  </a:lnTo>
                  <a:lnTo>
                    <a:pt x="2324" y="1311397"/>
                  </a:lnTo>
                  <a:lnTo>
                    <a:pt x="0" y="1313772"/>
                  </a:lnTo>
                </a:path>
              </a:pathLst>
            </a:custGeom>
            <a:ln w="2857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44099" y="1677343"/>
            <a:ext cx="172879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타이포_팩토리 M" panose="02020503020101020101" pitchFamily="18" charset="-127"/>
                <a:cs typeface="Arial"/>
              </a:rPr>
              <a:t>From</a:t>
            </a:r>
            <a:r>
              <a:rPr sz="22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200" spc="-5" dirty="0">
                <a:latin typeface="타이포_팩토리 M" panose="02020503020101020101" pitchFamily="18" charset="-127"/>
                <a:cs typeface="Arial"/>
              </a:rPr>
              <a:t>Google</a:t>
            </a:r>
            <a:endParaRPr sz="2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76DE0BF-EF98-44AC-82E0-37737A1E8220}"/>
              </a:ext>
            </a:extLst>
          </p:cNvPr>
          <p:cNvSpPr txBox="1"/>
          <p:nvPr/>
        </p:nvSpPr>
        <p:spPr>
          <a:xfrm>
            <a:off x="438498" y="1086901"/>
            <a:ext cx="3219089" cy="737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Keras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6"/>
              </a:rPr>
              <a:t>https://keras.io/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TFLearn</a:t>
            </a:r>
            <a:r>
              <a:rPr sz="2400" spc="-5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7"/>
              </a:rPr>
              <a:t>http://tflearn.org/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5A22106D-619E-4DE4-BA7D-CB75342DCF9E}"/>
              </a:ext>
            </a:extLst>
          </p:cNvPr>
          <p:cNvSpPr txBox="1"/>
          <p:nvPr/>
        </p:nvSpPr>
        <p:spPr>
          <a:xfrm>
            <a:off x="438498" y="1810800"/>
            <a:ext cx="76387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TensorLayer</a:t>
            </a:r>
            <a:r>
              <a:rPr sz="2400" spc="-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8"/>
              </a:rPr>
              <a:t>http://tensorlayer.readthedocs.io/en/latest/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9E57E8FF-3484-4822-B7DB-24A92E5E2A09}"/>
              </a:ext>
            </a:extLst>
          </p:cNvPr>
          <p:cNvSpPr txBox="1"/>
          <p:nvPr/>
        </p:nvSpPr>
        <p:spPr>
          <a:xfrm>
            <a:off x="4880896" y="1100479"/>
            <a:ext cx="310930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타이포_팩토리 M" panose="02020503020101020101" pitchFamily="18" charset="-127"/>
                <a:cs typeface="Arial"/>
              </a:rPr>
              <a:t>Ships with</a:t>
            </a:r>
            <a:r>
              <a:rPr sz="22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2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2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24" name="object 9">
            <a:extLst>
              <a:ext uri="{FF2B5EF4-FFF2-40B4-BE49-F238E27FC236}">
                <a16:creationId xmlns:a16="http://schemas.microsoft.com/office/drawing/2014/main" id="{DFFA9CC9-64D8-4D7E-A67F-D7006C625AD6}"/>
              </a:ext>
            </a:extLst>
          </p:cNvPr>
          <p:cNvGrpSpPr/>
          <p:nvPr/>
        </p:nvGrpSpPr>
        <p:grpSpPr>
          <a:xfrm>
            <a:off x="6435549" y="1380497"/>
            <a:ext cx="123189" cy="775335"/>
            <a:chOff x="6435549" y="1380497"/>
            <a:chExt cx="123189" cy="775335"/>
          </a:xfrm>
        </p:grpSpPr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4C32CD30-C978-4AE0-8348-BCFFB51A0B50}"/>
                </a:ext>
              </a:extLst>
            </p:cNvPr>
            <p:cNvSpPr/>
            <p:nvPr/>
          </p:nvSpPr>
          <p:spPr>
            <a:xfrm>
              <a:off x="6497036" y="1380497"/>
              <a:ext cx="0" cy="631190"/>
            </a:xfrm>
            <a:custGeom>
              <a:avLst/>
              <a:gdLst/>
              <a:ahLst/>
              <a:cxnLst/>
              <a:rect l="l" t="t" r="r" b="b"/>
              <a:pathLst>
                <a:path h="631189">
                  <a:moveTo>
                    <a:pt x="0" y="0"/>
                  </a:moveTo>
                  <a:lnTo>
                    <a:pt x="0" y="630748"/>
                  </a:lnTo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CFB7571F-4515-4919-82F8-FF60F57DA6D0}"/>
                </a:ext>
              </a:extLst>
            </p:cNvPr>
            <p:cNvSpPr/>
            <p:nvPr/>
          </p:nvSpPr>
          <p:spPr>
            <a:xfrm>
              <a:off x="6435549" y="1996958"/>
              <a:ext cx="122974" cy="1582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7" name="object 2">
            <a:extLst>
              <a:ext uri="{FF2B5EF4-FFF2-40B4-BE49-F238E27FC236}">
                <a16:creationId xmlns:a16="http://schemas.microsoft.com/office/drawing/2014/main" id="{BD775F2C-32F3-476B-821B-AAAE5C72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98" y="482469"/>
            <a:ext cx="806602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TensorFlow: Other</a:t>
            </a:r>
            <a:r>
              <a:rPr sz="3200" spc="-85" dirty="0"/>
              <a:t> </a:t>
            </a:r>
            <a:r>
              <a:rPr sz="3200" spc="-5" dirty="0"/>
              <a:t>High-Level</a:t>
            </a:r>
            <a:endParaRPr sz="3200" dirty="0"/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E1CE63ED-578D-4BD3-A582-40EF8A8D0A00}"/>
              </a:ext>
            </a:extLst>
          </p:cNvPr>
          <p:cNvSpPr txBox="1"/>
          <p:nvPr/>
        </p:nvSpPr>
        <p:spPr>
          <a:xfrm>
            <a:off x="6351231" y="500812"/>
            <a:ext cx="20040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Wrappers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18104720-8B75-4DAC-ADC3-D746F07FAF27}"/>
              </a:ext>
            </a:extLst>
          </p:cNvPr>
          <p:cNvSpPr txBox="1"/>
          <p:nvPr/>
        </p:nvSpPr>
        <p:spPr>
          <a:xfrm>
            <a:off x="438499" y="3258597"/>
            <a:ext cx="59970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Pretty Tensor</a:t>
            </a:r>
            <a:r>
              <a:rPr sz="2400" spc="-3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10"/>
              </a:rPr>
              <a:t>https://github.com/google/prettytensor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6">
            <a:extLst>
              <a:ext uri="{FF2B5EF4-FFF2-40B4-BE49-F238E27FC236}">
                <a16:creationId xmlns:a16="http://schemas.microsoft.com/office/drawing/2014/main" id="{F489B896-9D7A-4710-8BDE-2992A4718DA6}"/>
              </a:ext>
            </a:extLst>
          </p:cNvPr>
          <p:cNvSpPr txBox="1"/>
          <p:nvPr/>
        </p:nvSpPr>
        <p:spPr>
          <a:xfrm>
            <a:off x="311498" y="2240031"/>
            <a:ext cx="8340027" cy="1070742"/>
          </a:xfrm>
          <a:prstGeom prst="rect">
            <a:avLst/>
          </a:prstGeom>
          <a:ln w="3809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67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tf.layers</a:t>
            </a:r>
            <a:r>
              <a:rPr sz="2400" spc="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3"/>
              </a:rPr>
              <a:t>https://www.tensorflow.org/api_docs/python/tf/layers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85725">
              <a:lnSpc>
                <a:spcPts val="2850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TF-Slim</a:t>
            </a:r>
            <a:r>
              <a:rPr sz="2400" spc="-18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4"/>
              </a:rPr>
              <a:t>https://github.com/tensorflow/models/tree/master/inception/inception/slim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85725">
              <a:lnSpc>
                <a:spcPts val="286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tf.contrib.learn</a:t>
            </a:r>
            <a:r>
              <a:rPr sz="2400" spc="4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5"/>
              </a:rPr>
              <a:t>https://www.tensorflow.org/get_started/tflearn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8498" y="2258542"/>
            <a:ext cx="7569999" cy="1391529"/>
            <a:chOff x="762208" y="3014169"/>
            <a:chExt cx="7569999" cy="1391529"/>
          </a:xfrm>
        </p:grpSpPr>
        <p:sp>
          <p:nvSpPr>
            <p:cNvPr id="9" name="object 9"/>
            <p:cNvSpPr/>
            <p:nvPr/>
          </p:nvSpPr>
          <p:spPr>
            <a:xfrm>
              <a:off x="762208" y="4057083"/>
              <a:ext cx="7200900" cy="348615"/>
            </a:xfrm>
            <a:custGeom>
              <a:avLst/>
              <a:gdLst/>
              <a:ahLst/>
              <a:cxnLst/>
              <a:rect l="l" t="t" r="r" b="b"/>
              <a:pathLst>
                <a:path w="7200900" h="348614">
                  <a:moveTo>
                    <a:pt x="0" y="0"/>
                  </a:moveTo>
                  <a:lnTo>
                    <a:pt x="7200885" y="0"/>
                  </a:lnTo>
                  <a:lnTo>
                    <a:pt x="7200885" y="348299"/>
                  </a:lnTo>
                  <a:lnTo>
                    <a:pt x="0" y="348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968352" y="3014169"/>
              <a:ext cx="363855" cy="1313815"/>
            </a:xfrm>
            <a:custGeom>
              <a:avLst/>
              <a:gdLst/>
              <a:ahLst/>
              <a:cxnLst/>
              <a:rect l="l" t="t" r="r" b="b"/>
              <a:pathLst>
                <a:path w="363854" h="1313814">
                  <a:moveTo>
                    <a:pt x="363274" y="0"/>
                  </a:moveTo>
                  <a:lnTo>
                    <a:pt x="362742" y="54922"/>
                  </a:lnTo>
                  <a:lnTo>
                    <a:pt x="361167" y="109769"/>
                  </a:lnTo>
                  <a:lnTo>
                    <a:pt x="358577" y="164463"/>
                  </a:lnTo>
                  <a:lnTo>
                    <a:pt x="354999" y="218930"/>
                  </a:lnTo>
                  <a:lnTo>
                    <a:pt x="350461" y="273092"/>
                  </a:lnTo>
                  <a:lnTo>
                    <a:pt x="344993" y="326873"/>
                  </a:lnTo>
                  <a:lnTo>
                    <a:pt x="338622" y="380198"/>
                  </a:lnTo>
                  <a:lnTo>
                    <a:pt x="331376" y="432990"/>
                  </a:lnTo>
                  <a:lnTo>
                    <a:pt x="323285" y="485174"/>
                  </a:lnTo>
                  <a:lnTo>
                    <a:pt x="314375" y="536673"/>
                  </a:lnTo>
                  <a:lnTo>
                    <a:pt x="304675" y="587411"/>
                  </a:lnTo>
                  <a:lnTo>
                    <a:pt x="294213" y="637313"/>
                  </a:lnTo>
                  <a:lnTo>
                    <a:pt x="283018" y="686301"/>
                  </a:lnTo>
                  <a:lnTo>
                    <a:pt x="271118" y="734300"/>
                  </a:lnTo>
                  <a:lnTo>
                    <a:pt x="258540" y="781234"/>
                  </a:lnTo>
                  <a:lnTo>
                    <a:pt x="245314" y="827027"/>
                  </a:lnTo>
                  <a:lnTo>
                    <a:pt x="231467" y="871603"/>
                  </a:lnTo>
                  <a:lnTo>
                    <a:pt x="217028" y="914885"/>
                  </a:lnTo>
                  <a:lnTo>
                    <a:pt x="202024" y="956798"/>
                  </a:lnTo>
                  <a:lnTo>
                    <a:pt x="180809" y="1011352"/>
                  </a:lnTo>
                  <a:lnTo>
                    <a:pt x="158677" y="1063053"/>
                  </a:lnTo>
                  <a:lnTo>
                    <a:pt x="135699" y="1111710"/>
                  </a:lnTo>
                  <a:lnTo>
                    <a:pt x="111946" y="1157133"/>
                  </a:lnTo>
                  <a:lnTo>
                    <a:pt x="87489" y="1199132"/>
                  </a:lnTo>
                  <a:lnTo>
                    <a:pt x="62400" y="1237517"/>
                  </a:lnTo>
                  <a:lnTo>
                    <a:pt x="36749" y="1272097"/>
                  </a:lnTo>
                  <a:lnTo>
                    <a:pt x="10049" y="1303322"/>
                  </a:lnTo>
                  <a:lnTo>
                    <a:pt x="2324" y="1311397"/>
                  </a:lnTo>
                  <a:lnTo>
                    <a:pt x="0" y="1313772"/>
                  </a:lnTo>
                </a:path>
              </a:pathLst>
            </a:custGeom>
            <a:ln w="2857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44099" y="1677343"/>
            <a:ext cx="172879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타이포_팩토리 M" panose="02020503020101020101" pitchFamily="18" charset="-127"/>
                <a:cs typeface="Arial"/>
              </a:rPr>
              <a:t>From</a:t>
            </a:r>
            <a:r>
              <a:rPr sz="22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200" spc="-5" dirty="0">
                <a:latin typeface="타이포_팩토리 M" panose="02020503020101020101" pitchFamily="18" charset="-127"/>
                <a:cs typeface="Arial"/>
              </a:rPr>
              <a:t>Google</a:t>
            </a:r>
            <a:endParaRPr sz="2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76DE0BF-EF98-44AC-82E0-37737A1E8220}"/>
              </a:ext>
            </a:extLst>
          </p:cNvPr>
          <p:cNvSpPr txBox="1"/>
          <p:nvPr/>
        </p:nvSpPr>
        <p:spPr>
          <a:xfrm>
            <a:off x="438498" y="1086901"/>
            <a:ext cx="3219089" cy="737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Keras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6"/>
              </a:rPr>
              <a:t>https://keras.io/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TFLearn</a:t>
            </a:r>
            <a:r>
              <a:rPr sz="2400" spc="-5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7"/>
              </a:rPr>
              <a:t>http://tflearn.org/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5A22106D-619E-4DE4-BA7D-CB75342DCF9E}"/>
              </a:ext>
            </a:extLst>
          </p:cNvPr>
          <p:cNvSpPr txBox="1"/>
          <p:nvPr/>
        </p:nvSpPr>
        <p:spPr>
          <a:xfrm>
            <a:off x="438498" y="1810800"/>
            <a:ext cx="76387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TensorLayer</a:t>
            </a:r>
            <a:r>
              <a:rPr sz="2400" spc="-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8"/>
              </a:rPr>
              <a:t>http://tensorlayer.readthedocs.io/en/latest/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9E57E8FF-3484-4822-B7DB-24A92E5E2A09}"/>
              </a:ext>
            </a:extLst>
          </p:cNvPr>
          <p:cNvSpPr txBox="1"/>
          <p:nvPr/>
        </p:nvSpPr>
        <p:spPr>
          <a:xfrm>
            <a:off x="4880896" y="1100479"/>
            <a:ext cx="310930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타이포_팩토리 M" panose="02020503020101020101" pitchFamily="18" charset="-127"/>
                <a:cs typeface="Arial"/>
              </a:rPr>
              <a:t>Ships with</a:t>
            </a:r>
            <a:r>
              <a:rPr sz="22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200" spc="-5" dirty="0">
                <a:latin typeface="타이포_팩토리 M" panose="02020503020101020101" pitchFamily="18" charset="-127"/>
                <a:cs typeface="Arial"/>
              </a:rPr>
              <a:t>TensorFlow</a:t>
            </a:r>
            <a:endParaRPr sz="22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24" name="object 9">
            <a:extLst>
              <a:ext uri="{FF2B5EF4-FFF2-40B4-BE49-F238E27FC236}">
                <a16:creationId xmlns:a16="http://schemas.microsoft.com/office/drawing/2014/main" id="{DFFA9CC9-64D8-4D7E-A67F-D7006C625AD6}"/>
              </a:ext>
            </a:extLst>
          </p:cNvPr>
          <p:cNvGrpSpPr/>
          <p:nvPr/>
        </p:nvGrpSpPr>
        <p:grpSpPr>
          <a:xfrm>
            <a:off x="6435549" y="1380497"/>
            <a:ext cx="123189" cy="775335"/>
            <a:chOff x="6435549" y="1380497"/>
            <a:chExt cx="123189" cy="775335"/>
          </a:xfrm>
        </p:grpSpPr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4C32CD30-C978-4AE0-8348-BCFFB51A0B50}"/>
                </a:ext>
              </a:extLst>
            </p:cNvPr>
            <p:cNvSpPr/>
            <p:nvPr/>
          </p:nvSpPr>
          <p:spPr>
            <a:xfrm>
              <a:off x="6497036" y="1380497"/>
              <a:ext cx="0" cy="631190"/>
            </a:xfrm>
            <a:custGeom>
              <a:avLst/>
              <a:gdLst/>
              <a:ahLst/>
              <a:cxnLst/>
              <a:rect l="l" t="t" r="r" b="b"/>
              <a:pathLst>
                <a:path h="631189">
                  <a:moveTo>
                    <a:pt x="0" y="0"/>
                  </a:moveTo>
                  <a:lnTo>
                    <a:pt x="0" y="630748"/>
                  </a:lnTo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CFB7571F-4515-4919-82F8-FF60F57DA6D0}"/>
                </a:ext>
              </a:extLst>
            </p:cNvPr>
            <p:cNvSpPr/>
            <p:nvPr/>
          </p:nvSpPr>
          <p:spPr>
            <a:xfrm>
              <a:off x="6435549" y="1996958"/>
              <a:ext cx="122974" cy="1582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7" name="object 2">
            <a:extLst>
              <a:ext uri="{FF2B5EF4-FFF2-40B4-BE49-F238E27FC236}">
                <a16:creationId xmlns:a16="http://schemas.microsoft.com/office/drawing/2014/main" id="{BD775F2C-32F3-476B-821B-AAAE5C72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498" y="482469"/>
            <a:ext cx="806602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TensorFlow: Other</a:t>
            </a:r>
            <a:r>
              <a:rPr sz="3200" spc="-85" dirty="0"/>
              <a:t> </a:t>
            </a:r>
            <a:r>
              <a:rPr sz="3200" spc="-5" dirty="0"/>
              <a:t>High-Level</a:t>
            </a:r>
            <a:endParaRPr sz="3200" dirty="0"/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E1CE63ED-578D-4BD3-A582-40EF8A8D0A00}"/>
              </a:ext>
            </a:extLst>
          </p:cNvPr>
          <p:cNvSpPr txBox="1"/>
          <p:nvPr/>
        </p:nvSpPr>
        <p:spPr>
          <a:xfrm>
            <a:off x="6351231" y="500812"/>
            <a:ext cx="20040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타이포_팩토리 M" panose="02020503020101020101" pitchFamily="18" charset="-127"/>
                <a:cs typeface="Arial"/>
              </a:rPr>
              <a:t>Wrappers</a:t>
            </a:r>
            <a:endParaRPr sz="3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18104720-8B75-4DAC-ADC3-D746F07FAF27}"/>
              </a:ext>
            </a:extLst>
          </p:cNvPr>
          <p:cNvSpPr txBox="1"/>
          <p:nvPr/>
        </p:nvSpPr>
        <p:spPr>
          <a:xfrm>
            <a:off x="438499" y="3258597"/>
            <a:ext cx="59970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Pretty Tensor</a:t>
            </a:r>
            <a:r>
              <a:rPr sz="2400" spc="-3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10"/>
              </a:rPr>
              <a:t>https://github.com/google/prettytensor</a:t>
            </a:r>
            <a:r>
              <a:rPr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D174151-838F-4D38-817E-BCE1281F6EC2}"/>
              </a:ext>
            </a:extLst>
          </p:cNvPr>
          <p:cNvSpPr txBox="1"/>
          <p:nvPr/>
        </p:nvSpPr>
        <p:spPr>
          <a:xfrm>
            <a:off x="3457401" y="4177998"/>
            <a:ext cx="2229198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타이포_팩토리 M" panose="02020503020101020101" pitchFamily="18" charset="-127"/>
                <a:cs typeface="Arial"/>
              </a:rPr>
              <a:t>From</a:t>
            </a:r>
            <a:r>
              <a:rPr sz="22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200" spc="-5" dirty="0">
                <a:latin typeface="타이포_팩토리 M" panose="02020503020101020101" pitchFamily="18" charset="-127"/>
                <a:cs typeface="Arial"/>
              </a:rPr>
              <a:t>DeepMind</a:t>
            </a:r>
            <a:endParaRPr sz="22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8A3EFECE-7F97-43AF-8A37-AFA3176DC859}"/>
              </a:ext>
            </a:extLst>
          </p:cNvPr>
          <p:cNvGrpSpPr/>
          <p:nvPr/>
        </p:nvGrpSpPr>
        <p:grpSpPr>
          <a:xfrm>
            <a:off x="5568391" y="3838281"/>
            <a:ext cx="732790" cy="540969"/>
            <a:chOff x="7591397" y="3831229"/>
            <a:chExt cx="732790" cy="546735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34A1A959-274A-46EE-A23C-B9DE8C477084}"/>
                </a:ext>
              </a:extLst>
            </p:cNvPr>
            <p:cNvSpPr/>
            <p:nvPr/>
          </p:nvSpPr>
          <p:spPr>
            <a:xfrm>
              <a:off x="7605684" y="3892667"/>
              <a:ext cx="704215" cy="471170"/>
            </a:xfrm>
            <a:custGeom>
              <a:avLst/>
              <a:gdLst/>
              <a:ahLst/>
              <a:cxnLst/>
              <a:rect l="l" t="t" r="r" b="b"/>
              <a:pathLst>
                <a:path w="704215" h="471170">
                  <a:moveTo>
                    <a:pt x="0" y="470599"/>
                  </a:moveTo>
                  <a:lnTo>
                    <a:pt x="62062" y="469380"/>
                  </a:lnTo>
                  <a:lnTo>
                    <a:pt x="123779" y="465823"/>
                  </a:lnTo>
                  <a:lnTo>
                    <a:pt x="184703" y="460073"/>
                  </a:lnTo>
                  <a:lnTo>
                    <a:pt x="244385" y="452277"/>
                  </a:lnTo>
                  <a:lnTo>
                    <a:pt x="302379" y="442580"/>
                  </a:lnTo>
                  <a:lnTo>
                    <a:pt x="358236" y="431129"/>
                  </a:lnTo>
                  <a:lnTo>
                    <a:pt x="411510" y="418070"/>
                  </a:lnTo>
                  <a:lnTo>
                    <a:pt x="461751" y="403549"/>
                  </a:lnTo>
                  <a:lnTo>
                    <a:pt x="508514" y="387713"/>
                  </a:lnTo>
                  <a:lnTo>
                    <a:pt x="551349" y="370707"/>
                  </a:lnTo>
                  <a:lnTo>
                    <a:pt x="589811" y="352677"/>
                  </a:lnTo>
                  <a:lnTo>
                    <a:pt x="623450" y="333771"/>
                  </a:lnTo>
                  <a:lnTo>
                    <a:pt x="674472" y="293912"/>
                  </a:lnTo>
                  <a:lnTo>
                    <a:pt x="700834" y="252298"/>
                  </a:lnTo>
                  <a:lnTo>
                    <a:pt x="703648" y="231199"/>
                  </a:lnTo>
                  <a:lnTo>
                    <a:pt x="695094" y="201343"/>
                  </a:lnTo>
                  <a:lnTo>
                    <a:pt x="637729" y="143296"/>
                  </a:lnTo>
                  <a:lnTo>
                    <a:pt x="591396" y="115936"/>
                  </a:lnTo>
                  <a:lnTo>
                    <a:pt x="534948" y="90240"/>
                  </a:lnTo>
                  <a:lnTo>
                    <a:pt x="469624" y="66624"/>
                  </a:lnTo>
                  <a:lnTo>
                    <a:pt x="426696" y="53619"/>
                  </a:lnTo>
                  <a:lnTo>
                    <a:pt x="381283" y="41603"/>
                  </a:lnTo>
                  <a:lnTo>
                    <a:pt x="333650" y="30664"/>
                  </a:lnTo>
                  <a:lnTo>
                    <a:pt x="284066" y="20892"/>
                  </a:lnTo>
                  <a:lnTo>
                    <a:pt x="232799" y="12374"/>
                  </a:lnTo>
                  <a:lnTo>
                    <a:pt x="183464" y="5607"/>
                  </a:lnTo>
                  <a:lnTo>
                    <a:pt x="141560" y="939"/>
                  </a:lnTo>
                  <a:lnTo>
                    <a:pt x="133099" y="99"/>
                  </a:lnTo>
                  <a:lnTo>
                    <a:pt x="131949" y="0"/>
                  </a:lnTo>
                </a:path>
              </a:pathLst>
            </a:custGeom>
            <a:ln w="28574"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9" name="object 18">
              <a:extLst>
                <a:ext uri="{FF2B5EF4-FFF2-40B4-BE49-F238E27FC236}">
                  <a16:creationId xmlns:a16="http://schemas.microsoft.com/office/drawing/2014/main" id="{F477D89E-36CF-410B-A3ED-ACE2EE6BB7FA}"/>
                </a:ext>
              </a:extLst>
            </p:cNvPr>
            <p:cNvSpPr/>
            <p:nvPr/>
          </p:nvSpPr>
          <p:spPr>
            <a:xfrm>
              <a:off x="7593822" y="3831229"/>
              <a:ext cx="160349" cy="1228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  <a:ln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75BB8E-FE52-4276-9C14-49F6E49B54E7}"/>
              </a:ext>
            </a:extLst>
          </p:cNvPr>
          <p:cNvSpPr/>
          <p:nvPr/>
        </p:nvSpPr>
        <p:spPr>
          <a:xfrm>
            <a:off x="311498" y="3704661"/>
            <a:ext cx="5101304" cy="400110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85725">
              <a:lnSpc>
                <a:spcPts val="2390"/>
              </a:lnSpc>
            </a:pPr>
            <a:r>
              <a:rPr lang="fr-FR" altLang="ko-KR" sz="2400" spc="-5" dirty="0">
                <a:latin typeface="타이포_팩토리 M" panose="02020503020101020101" pitchFamily="18" charset="-127"/>
                <a:cs typeface="Arial"/>
              </a:rPr>
              <a:t>Sonnet</a:t>
            </a:r>
            <a:r>
              <a:rPr lang="fr-FR" altLang="ko-KR" sz="14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lang="fr-FR" altLang="ko-KR"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12"/>
              </a:rPr>
              <a:t>https://github.com/deepmind/sonnet</a:t>
            </a:r>
            <a:r>
              <a:rPr lang="fr-FR" altLang="ko-KR" sz="14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lang="fr-FR" altLang="ko-KR" sz="1400" dirty="0">
              <a:latin typeface="타이포_팩토리 M" panose="020205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807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36016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TensorFlow: Pretrained</a:t>
            </a:r>
            <a:r>
              <a:rPr sz="3600" spc="-90" dirty="0"/>
              <a:t> </a:t>
            </a:r>
            <a:r>
              <a:rPr sz="360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1674" y="2248181"/>
            <a:ext cx="6279741" cy="737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TF-Slim</a:t>
            </a:r>
            <a:r>
              <a:rPr sz="1600" spc="-5" dirty="0">
                <a:latin typeface="타이포_팩토리 M" panose="02020503020101020101" pitchFamily="18" charset="-127"/>
                <a:cs typeface="Arial"/>
              </a:rPr>
              <a:t>:</a:t>
            </a:r>
            <a:r>
              <a:rPr sz="1600" spc="-4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2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2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3"/>
              </a:rPr>
              <a:t>https://github.com/tensorflow/models/tree/master/slim/nets</a:t>
            </a:r>
            <a:r>
              <a:rPr sz="12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2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Keras:</a:t>
            </a:r>
            <a:r>
              <a:rPr sz="2000" spc="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200" spc="-5" dirty="0">
                <a:latin typeface="타이포_팩토리 M" panose="02020503020101020101" pitchFamily="18" charset="-127"/>
                <a:cs typeface="Arial"/>
              </a:rPr>
              <a:t>(</a:t>
            </a:r>
            <a:r>
              <a:rPr sz="12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4"/>
              </a:rPr>
              <a:t>https://github.com/fchollet/deep-learning-models</a:t>
            </a:r>
            <a:r>
              <a:rPr sz="1200" spc="-5" dirty="0">
                <a:latin typeface="타이포_팩토리 M" panose="02020503020101020101" pitchFamily="18" charset="-127"/>
                <a:cs typeface="Arial"/>
              </a:rPr>
              <a:t>)</a:t>
            </a:r>
            <a:endParaRPr sz="1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3911" y="4368291"/>
            <a:ext cx="742315" cy="125675"/>
          </a:xfrm>
          <a:prstGeom prst="rect">
            <a:avLst/>
          </a:prstGeom>
          <a:solidFill>
            <a:srgbClr val="CFE1F2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타이포_팩토리 M" panose="02020503020101020101" pitchFamily="18" charset="-127"/>
                <a:cs typeface="Arial"/>
              </a:rPr>
              <a:t>Image</a:t>
            </a:r>
            <a:endParaRPr sz="800" dirty="0">
              <a:latin typeface="타이포_팩토리 M" panose="02020503020101020101" pitchFamily="18" charset="-127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634386" y="3791817"/>
          <a:ext cx="742315" cy="484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타이포_팩토리 M" panose="02020503020101020101" pitchFamily="18" charset="-127"/>
                          <a:cs typeface="Arial"/>
                        </a:rPr>
                        <a:t>MaxPool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Conv-64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Conv-64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634386" y="3224843"/>
          <a:ext cx="742315" cy="4849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타이포_팩토리 M" panose="02020503020101020101" pitchFamily="18" charset="-127"/>
                          <a:cs typeface="Arial"/>
                        </a:rPr>
                        <a:t>MaxPool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Conv-128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Conv-128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386" y="2657894"/>
          <a:ext cx="742315" cy="484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타이포_팩토리 M" panose="02020503020101020101" pitchFamily="18" charset="-127"/>
                          <a:cs typeface="Arial"/>
                        </a:rPr>
                        <a:t>MaxPool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Conv-256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Conv-256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634386" y="2085368"/>
          <a:ext cx="742315" cy="484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타이포_팩토리 M" panose="02020503020101020101" pitchFamily="18" charset="-127"/>
                          <a:cs typeface="Arial"/>
                        </a:rPr>
                        <a:t>MaxPool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Conv-512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Conv-512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634386" y="1515624"/>
          <a:ext cx="742315" cy="4849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타이포_팩토리 M" panose="02020503020101020101" pitchFamily="18" charset="-127"/>
                          <a:cs typeface="Arial"/>
                        </a:rPr>
                        <a:t>MaxPool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Conv-512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Conv-512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8"/>
                      </a:solidFill>
                      <a:prstDash val="solid"/>
                    </a:lnL>
                    <a:lnR w="19050">
                      <a:solidFill>
                        <a:srgbClr val="E69138"/>
                      </a:solidFill>
                      <a:prstDash val="solid"/>
                    </a:lnR>
                    <a:lnT w="19050">
                      <a:solidFill>
                        <a:srgbClr val="E69138"/>
                      </a:solidFill>
                      <a:prstDash val="solid"/>
                    </a:lnT>
                    <a:lnB w="19050">
                      <a:solidFill>
                        <a:srgbClr val="E6913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562986" y="919271"/>
          <a:ext cx="883919" cy="511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타이포_팩토리 M" panose="020205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FC-C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타이포_팩토리 M" panose="020205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타이포_팩토리 M" panose="020205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FC-4096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타이포_팩토리 M" panose="020205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타이포_팩토리 M" panose="020205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9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타이포_팩토리 M" panose="02020503020101020101" pitchFamily="18" charset="-127"/>
                          <a:cs typeface="Arial"/>
                        </a:rPr>
                        <a:t>FC-4096</a:t>
                      </a:r>
                      <a:endParaRPr sz="800" dirty="0">
                        <a:latin typeface="타이포_팩토리 M" panose="02020503020101020101" pitchFamily="18" charset="-127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9A84F"/>
                      </a:solidFill>
                      <a:prstDash val="solid"/>
                    </a:lnL>
                    <a:lnR w="19050">
                      <a:solidFill>
                        <a:srgbClr val="69A84F"/>
                      </a:solidFill>
                      <a:prstDash val="solid"/>
                    </a:lnR>
                    <a:lnT w="19050">
                      <a:solidFill>
                        <a:srgbClr val="69A84F"/>
                      </a:solidFill>
                      <a:prstDash val="solid"/>
                    </a:lnT>
                    <a:lnB w="19050">
                      <a:solidFill>
                        <a:srgbClr val="69A84F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타이포_팩토리 M" panose="020205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9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7472260" y="1027705"/>
            <a:ext cx="326390" cy="3317240"/>
            <a:chOff x="7472260" y="1027705"/>
            <a:chExt cx="326390" cy="3317240"/>
          </a:xfrm>
        </p:grpSpPr>
        <p:sp>
          <p:nvSpPr>
            <p:cNvPr id="12" name="object 12"/>
            <p:cNvSpPr/>
            <p:nvPr/>
          </p:nvSpPr>
          <p:spPr>
            <a:xfrm>
              <a:off x="7472260" y="1027705"/>
              <a:ext cx="326274" cy="1919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506335" y="1150310"/>
              <a:ext cx="224154" cy="3185160"/>
            </a:xfrm>
            <a:custGeom>
              <a:avLst/>
              <a:gdLst/>
              <a:ahLst/>
              <a:cxnLst/>
              <a:rect l="l" t="t" r="r" b="b"/>
              <a:pathLst>
                <a:path w="224154" h="3185160">
                  <a:moveTo>
                    <a:pt x="0" y="0"/>
                  </a:moveTo>
                  <a:lnTo>
                    <a:pt x="21965" y="4936"/>
                  </a:lnTo>
                  <a:lnTo>
                    <a:pt x="42884" y="19377"/>
                  </a:lnTo>
                  <a:lnTo>
                    <a:pt x="79224" y="74562"/>
                  </a:lnTo>
                  <a:lnTo>
                    <a:pt x="93223" y="113334"/>
                  </a:lnTo>
                  <a:lnTo>
                    <a:pt x="103521" y="157150"/>
                  </a:lnTo>
                  <a:lnTo>
                    <a:pt x="109877" y="204675"/>
                  </a:lnTo>
                  <a:lnTo>
                    <a:pt x="112049" y="254571"/>
                  </a:lnTo>
                  <a:lnTo>
                    <a:pt x="112049" y="1337972"/>
                  </a:lnTo>
                  <a:lnTo>
                    <a:pt x="116052" y="1405643"/>
                  </a:lnTo>
                  <a:lnTo>
                    <a:pt x="127349" y="1466453"/>
                  </a:lnTo>
                  <a:lnTo>
                    <a:pt x="144871" y="1517973"/>
                  </a:lnTo>
                  <a:lnTo>
                    <a:pt x="167549" y="1557778"/>
                  </a:lnTo>
                  <a:lnTo>
                    <a:pt x="224099" y="1592534"/>
                  </a:lnTo>
                  <a:lnTo>
                    <a:pt x="167549" y="1627296"/>
                  </a:lnTo>
                  <a:lnTo>
                    <a:pt x="144871" y="1667106"/>
                  </a:lnTo>
                  <a:lnTo>
                    <a:pt x="127349" y="1718630"/>
                  </a:lnTo>
                  <a:lnTo>
                    <a:pt x="116052" y="1779440"/>
                  </a:lnTo>
                  <a:lnTo>
                    <a:pt x="112049" y="1847108"/>
                  </a:lnTo>
                  <a:lnTo>
                    <a:pt x="112049" y="2930531"/>
                  </a:lnTo>
                  <a:lnTo>
                    <a:pt x="108048" y="2998197"/>
                  </a:lnTo>
                  <a:lnTo>
                    <a:pt x="96755" y="3059003"/>
                  </a:lnTo>
                  <a:lnTo>
                    <a:pt x="79237" y="3110521"/>
                  </a:lnTo>
                  <a:lnTo>
                    <a:pt x="56560" y="3150325"/>
                  </a:lnTo>
                  <a:lnTo>
                    <a:pt x="29792" y="3175987"/>
                  </a:lnTo>
                  <a:lnTo>
                    <a:pt x="0" y="3185081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859001" y="2617950"/>
            <a:ext cx="106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  <a:latin typeface="타이포_팩토리 M" panose="02020503020101020101" pitchFamily="18" charset="-127"/>
                <a:cs typeface="Arial"/>
              </a:rPr>
              <a:t>Freeze</a:t>
            </a:r>
            <a:r>
              <a:rPr sz="1200" spc="-80" dirty="0">
                <a:solidFill>
                  <a:srgbClr val="0000FF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타이포_팩토리 M" panose="02020503020101020101" pitchFamily="18" charset="-127"/>
                <a:cs typeface="Arial"/>
              </a:rPr>
              <a:t>these</a:t>
            </a:r>
            <a:endParaRPr sz="1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03460" y="1128014"/>
            <a:ext cx="1041400" cy="441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Reinitialize  this and</a:t>
            </a:r>
            <a:r>
              <a:rPr sz="1200" spc="-90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타이포_팩토리 M" panose="02020503020101020101" pitchFamily="18" charset="-127"/>
                <a:cs typeface="Arial"/>
              </a:rPr>
              <a:t>train</a:t>
            </a:r>
            <a:endParaRPr sz="1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45537" y="627610"/>
            <a:ext cx="15830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타이포_팩토리 M" panose="02020503020101020101" pitchFamily="18" charset="-127"/>
                <a:cs typeface="Arial"/>
              </a:rPr>
              <a:t>Transfer</a:t>
            </a:r>
            <a:r>
              <a:rPr sz="1400" b="1" spc="3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400" b="1" spc="-5" dirty="0">
                <a:latin typeface="타이포_팩토리 M" panose="02020503020101020101" pitchFamily="18" charset="-127"/>
                <a:cs typeface="Arial"/>
              </a:rPr>
              <a:t>Learning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69" y="1733550"/>
            <a:ext cx="3073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/>
              <a:t>NVIDIA</a:t>
            </a:r>
            <a:endParaRPr sz="7200" dirty="0"/>
          </a:p>
        </p:txBody>
      </p:sp>
      <p:sp>
        <p:nvSpPr>
          <p:cNvPr id="3" name="object 3"/>
          <p:cNvSpPr txBox="1"/>
          <p:nvPr/>
        </p:nvSpPr>
        <p:spPr>
          <a:xfrm>
            <a:off x="6400800" y="1733550"/>
            <a:ext cx="230781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latin typeface="타이포_팩토리 M" panose="02020503020101020101" pitchFamily="18" charset="-127"/>
                <a:cs typeface="Arial"/>
              </a:rPr>
              <a:t>AMD</a:t>
            </a:r>
            <a:endParaRPr sz="7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0" y="2010549"/>
            <a:ext cx="60095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타이포_팩토리 M" panose="02020503020101020101" pitchFamily="18" charset="-127"/>
                <a:cs typeface="Arial"/>
              </a:rPr>
              <a:t>vs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175" y="326299"/>
            <a:ext cx="570102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타이포_팩토리 M" panose="02020503020101020101" pitchFamily="18" charset="-127"/>
                <a:cs typeface="Arial"/>
              </a:rPr>
              <a:t>TensorFlow:</a:t>
            </a:r>
            <a:r>
              <a:rPr sz="36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Tensorboard</a:t>
            </a:r>
            <a:endParaRPr sz="3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223" y="1110612"/>
            <a:ext cx="50177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Add logging to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code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to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record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loss,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stats,</a:t>
            </a:r>
            <a:r>
              <a:rPr sz="20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etc  Run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server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and get pretty</a:t>
            </a:r>
            <a:r>
              <a:rPr sz="2000" spc="-3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graphs!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7385" y="1826951"/>
            <a:ext cx="4532703" cy="2706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08412" y="263274"/>
            <a:ext cx="2411570" cy="4150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10444" y="4713440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타이포_팩토리 M" panose="02020503020101020101" pitchFamily="18" charset="-127"/>
                <a:cs typeface="Arial"/>
              </a:rPr>
              <a:t>80</a:t>
            </a:fld>
            <a:endParaRPr sz="2000" dirty="0">
              <a:latin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6CC7FF-265D-4F11-B98D-67524AEA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85750"/>
            <a:ext cx="5271081" cy="4270183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1CB925F-1E22-4B57-BC6D-51034C96F44A}"/>
              </a:ext>
            </a:extLst>
          </p:cNvPr>
          <p:cNvSpPr/>
          <p:nvPr/>
        </p:nvSpPr>
        <p:spPr>
          <a:xfrm>
            <a:off x="228600" y="1504950"/>
            <a:ext cx="2862333" cy="24000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8639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6A2698-B732-48CD-BD77-2D6D8E1E0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-95250"/>
            <a:ext cx="8077390" cy="462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48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03395" y="923023"/>
            <a:ext cx="6802755" cy="1824355"/>
            <a:chOff x="2103395" y="923023"/>
            <a:chExt cx="6802755" cy="1824355"/>
          </a:xfrm>
        </p:grpSpPr>
        <p:sp>
          <p:nvSpPr>
            <p:cNvPr id="3" name="object 3"/>
            <p:cNvSpPr/>
            <p:nvPr/>
          </p:nvSpPr>
          <p:spPr>
            <a:xfrm>
              <a:off x="6997261" y="942073"/>
              <a:ext cx="1889760" cy="1786255"/>
            </a:xfrm>
            <a:custGeom>
              <a:avLst/>
              <a:gdLst/>
              <a:ahLst/>
              <a:cxnLst/>
              <a:rect l="l" t="t" r="r" b="b"/>
              <a:pathLst>
                <a:path w="1889759" h="1786255">
                  <a:moveTo>
                    <a:pt x="0" y="0"/>
                  </a:moveTo>
                  <a:lnTo>
                    <a:pt x="1889696" y="0"/>
                  </a:lnTo>
                  <a:lnTo>
                    <a:pt x="1889696" y="1786196"/>
                  </a:lnTo>
                  <a:lnTo>
                    <a:pt x="0" y="17861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308491" y="1353272"/>
              <a:ext cx="2642235" cy="1362075"/>
            </a:xfrm>
            <a:custGeom>
              <a:avLst/>
              <a:gdLst/>
              <a:ahLst/>
              <a:cxnLst/>
              <a:rect l="l" t="t" r="r" b="b"/>
              <a:pathLst>
                <a:path w="2642234" h="1362075">
                  <a:moveTo>
                    <a:pt x="0" y="0"/>
                  </a:moveTo>
                  <a:lnTo>
                    <a:pt x="2642094" y="0"/>
                  </a:lnTo>
                  <a:lnTo>
                    <a:pt x="2642094" y="1361997"/>
                  </a:lnTo>
                  <a:lnTo>
                    <a:pt x="0" y="136199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900659" y="1113092"/>
              <a:ext cx="777240" cy="412115"/>
            </a:xfrm>
            <a:custGeom>
              <a:avLst/>
              <a:gdLst/>
              <a:ahLst/>
              <a:cxnLst/>
              <a:rect l="l" t="t" r="r" b="b"/>
              <a:pathLst>
                <a:path w="777240" h="412115">
                  <a:moveTo>
                    <a:pt x="388574" y="411846"/>
                  </a:moveTo>
                  <a:lnTo>
                    <a:pt x="325546" y="409151"/>
                  </a:lnTo>
                  <a:lnTo>
                    <a:pt x="265756" y="401348"/>
                  </a:lnTo>
                  <a:lnTo>
                    <a:pt x="210003" y="388861"/>
                  </a:lnTo>
                  <a:lnTo>
                    <a:pt x="159089" y="372115"/>
                  </a:lnTo>
                  <a:lnTo>
                    <a:pt x="113812" y="351533"/>
                  </a:lnTo>
                  <a:lnTo>
                    <a:pt x="74973" y="327539"/>
                  </a:lnTo>
                  <a:lnTo>
                    <a:pt x="43372" y="300557"/>
                  </a:lnTo>
                  <a:lnTo>
                    <a:pt x="5085" y="239326"/>
                  </a:lnTo>
                  <a:lnTo>
                    <a:pt x="0" y="205924"/>
                  </a:lnTo>
                  <a:lnTo>
                    <a:pt x="5085" y="172522"/>
                  </a:lnTo>
                  <a:lnTo>
                    <a:pt x="43372" y="111291"/>
                  </a:lnTo>
                  <a:lnTo>
                    <a:pt x="74973" y="84308"/>
                  </a:lnTo>
                  <a:lnTo>
                    <a:pt x="113812" y="60314"/>
                  </a:lnTo>
                  <a:lnTo>
                    <a:pt x="159089" y="39732"/>
                  </a:lnTo>
                  <a:lnTo>
                    <a:pt x="210003" y="22985"/>
                  </a:lnTo>
                  <a:lnTo>
                    <a:pt x="265756" y="10498"/>
                  </a:lnTo>
                  <a:lnTo>
                    <a:pt x="325546" y="2695"/>
                  </a:lnTo>
                  <a:lnTo>
                    <a:pt x="388574" y="0"/>
                  </a:lnTo>
                  <a:lnTo>
                    <a:pt x="451602" y="2695"/>
                  </a:lnTo>
                  <a:lnTo>
                    <a:pt x="511392" y="10498"/>
                  </a:lnTo>
                  <a:lnTo>
                    <a:pt x="567144" y="22985"/>
                  </a:lnTo>
                  <a:lnTo>
                    <a:pt x="618059" y="39732"/>
                  </a:lnTo>
                  <a:lnTo>
                    <a:pt x="663336" y="60314"/>
                  </a:lnTo>
                  <a:lnTo>
                    <a:pt x="702175" y="84308"/>
                  </a:lnTo>
                  <a:lnTo>
                    <a:pt x="733775" y="111291"/>
                  </a:lnTo>
                  <a:lnTo>
                    <a:pt x="772062" y="172522"/>
                  </a:lnTo>
                  <a:lnTo>
                    <a:pt x="777148" y="205924"/>
                  </a:lnTo>
                  <a:lnTo>
                    <a:pt x="769611" y="246286"/>
                  </a:lnTo>
                  <a:lnTo>
                    <a:pt x="747564" y="284728"/>
                  </a:lnTo>
                  <a:lnTo>
                    <a:pt x="711852" y="320171"/>
                  </a:lnTo>
                  <a:lnTo>
                    <a:pt x="663323" y="351534"/>
                  </a:lnTo>
                  <a:lnTo>
                    <a:pt x="624833" y="369410"/>
                  </a:lnTo>
                  <a:lnTo>
                    <a:pt x="582614" y="384334"/>
                  </a:lnTo>
                  <a:lnTo>
                    <a:pt x="537273" y="396172"/>
                  </a:lnTo>
                  <a:lnTo>
                    <a:pt x="489416" y="404791"/>
                  </a:lnTo>
                  <a:lnTo>
                    <a:pt x="439648" y="410060"/>
                  </a:lnTo>
                  <a:lnTo>
                    <a:pt x="38857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900659" y="1113092"/>
              <a:ext cx="777240" cy="412115"/>
            </a:xfrm>
            <a:custGeom>
              <a:avLst/>
              <a:gdLst/>
              <a:ahLst/>
              <a:cxnLst/>
              <a:rect l="l" t="t" r="r" b="b"/>
              <a:pathLst>
                <a:path w="777240" h="412115">
                  <a:moveTo>
                    <a:pt x="388574" y="0"/>
                  </a:moveTo>
                  <a:lnTo>
                    <a:pt x="451601" y="2695"/>
                  </a:lnTo>
                  <a:lnTo>
                    <a:pt x="511392" y="10498"/>
                  </a:lnTo>
                  <a:lnTo>
                    <a:pt x="567144" y="22985"/>
                  </a:lnTo>
                  <a:lnTo>
                    <a:pt x="618059" y="39731"/>
                  </a:lnTo>
                  <a:lnTo>
                    <a:pt x="663336" y="60314"/>
                  </a:lnTo>
                  <a:lnTo>
                    <a:pt x="702174" y="84308"/>
                  </a:lnTo>
                  <a:lnTo>
                    <a:pt x="733775" y="111291"/>
                  </a:lnTo>
                  <a:lnTo>
                    <a:pt x="772062" y="172522"/>
                  </a:lnTo>
                  <a:lnTo>
                    <a:pt x="777148" y="205924"/>
                  </a:lnTo>
                  <a:lnTo>
                    <a:pt x="769611" y="246286"/>
                  </a:lnTo>
                  <a:lnTo>
                    <a:pt x="747564" y="284728"/>
                  </a:lnTo>
                  <a:lnTo>
                    <a:pt x="711852" y="320171"/>
                  </a:lnTo>
                  <a:lnTo>
                    <a:pt x="663323" y="351534"/>
                  </a:lnTo>
                  <a:lnTo>
                    <a:pt x="624833" y="369410"/>
                  </a:lnTo>
                  <a:lnTo>
                    <a:pt x="582614" y="384334"/>
                  </a:lnTo>
                  <a:lnTo>
                    <a:pt x="537273" y="396172"/>
                  </a:lnTo>
                  <a:lnTo>
                    <a:pt x="489416" y="404791"/>
                  </a:lnTo>
                  <a:lnTo>
                    <a:pt x="439648" y="410060"/>
                  </a:lnTo>
                  <a:lnTo>
                    <a:pt x="388574" y="411846"/>
                  </a:lnTo>
                  <a:lnTo>
                    <a:pt x="325546" y="409151"/>
                  </a:lnTo>
                  <a:lnTo>
                    <a:pt x="265756" y="401348"/>
                  </a:lnTo>
                  <a:lnTo>
                    <a:pt x="210003" y="388861"/>
                  </a:lnTo>
                  <a:lnTo>
                    <a:pt x="159089" y="372115"/>
                  </a:lnTo>
                  <a:lnTo>
                    <a:pt x="113812" y="351533"/>
                  </a:lnTo>
                  <a:lnTo>
                    <a:pt x="74973" y="327539"/>
                  </a:lnTo>
                  <a:lnTo>
                    <a:pt x="43372" y="300557"/>
                  </a:lnTo>
                  <a:lnTo>
                    <a:pt x="5085" y="239326"/>
                  </a:lnTo>
                  <a:lnTo>
                    <a:pt x="0" y="205924"/>
                  </a:lnTo>
                  <a:lnTo>
                    <a:pt x="19810" y="140837"/>
                  </a:lnTo>
                  <a:lnTo>
                    <a:pt x="74973" y="84308"/>
                  </a:lnTo>
                  <a:lnTo>
                    <a:pt x="113812" y="60314"/>
                  </a:lnTo>
                  <a:lnTo>
                    <a:pt x="159089" y="39731"/>
                  </a:lnTo>
                  <a:lnTo>
                    <a:pt x="210003" y="22985"/>
                  </a:lnTo>
                  <a:lnTo>
                    <a:pt x="265756" y="10498"/>
                  </a:lnTo>
                  <a:lnTo>
                    <a:pt x="325546" y="2695"/>
                  </a:lnTo>
                  <a:lnTo>
                    <a:pt x="388574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900659" y="1734616"/>
              <a:ext cx="777240" cy="412115"/>
            </a:xfrm>
            <a:custGeom>
              <a:avLst/>
              <a:gdLst/>
              <a:ahLst/>
              <a:cxnLst/>
              <a:rect l="l" t="t" r="r" b="b"/>
              <a:pathLst>
                <a:path w="777240" h="412114">
                  <a:moveTo>
                    <a:pt x="388574" y="411846"/>
                  </a:moveTo>
                  <a:lnTo>
                    <a:pt x="325546" y="409151"/>
                  </a:lnTo>
                  <a:lnTo>
                    <a:pt x="265756" y="401348"/>
                  </a:lnTo>
                  <a:lnTo>
                    <a:pt x="210003" y="388861"/>
                  </a:lnTo>
                  <a:lnTo>
                    <a:pt x="159089" y="372115"/>
                  </a:lnTo>
                  <a:lnTo>
                    <a:pt x="113810" y="351531"/>
                  </a:lnTo>
                  <a:lnTo>
                    <a:pt x="74973" y="327538"/>
                  </a:lnTo>
                  <a:lnTo>
                    <a:pt x="43372" y="300556"/>
                  </a:lnTo>
                  <a:lnTo>
                    <a:pt x="5085" y="239324"/>
                  </a:lnTo>
                  <a:lnTo>
                    <a:pt x="0" y="205922"/>
                  </a:lnTo>
                  <a:lnTo>
                    <a:pt x="5085" y="172520"/>
                  </a:lnTo>
                  <a:lnTo>
                    <a:pt x="43372" y="111289"/>
                  </a:lnTo>
                  <a:lnTo>
                    <a:pt x="74973" y="84307"/>
                  </a:lnTo>
                  <a:lnTo>
                    <a:pt x="113812" y="60313"/>
                  </a:lnTo>
                  <a:lnTo>
                    <a:pt x="159089" y="39731"/>
                  </a:lnTo>
                  <a:lnTo>
                    <a:pt x="210003" y="22984"/>
                  </a:lnTo>
                  <a:lnTo>
                    <a:pt x="265756" y="10498"/>
                  </a:lnTo>
                  <a:lnTo>
                    <a:pt x="325546" y="2695"/>
                  </a:lnTo>
                  <a:lnTo>
                    <a:pt x="388574" y="0"/>
                  </a:lnTo>
                  <a:lnTo>
                    <a:pt x="451602" y="2695"/>
                  </a:lnTo>
                  <a:lnTo>
                    <a:pt x="511392" y="10498"/>
                  </a:lnTo>
                  <a:lnTo>
                    <a:pt x="567144" y="22984"/>
                  </a:lnTo>
                  <a:lnTo>
                    <a:pt x="618059" y="39731"/>
                  </a:lnTo>
                  <a:lnTo>
                    <a:pt x="663336" y="60313"/>
                  </a:lnTo>
                  <a:lnTo>
                    <a:pt x="702175" y="84307"/>
                  </a:lnTo>
                  <a:lnTo>
                    <a:pt x="733775" y="111289"/>
                  </a:lnTo>
                  <a:lnTo>
                    <a:pt x="772062" y="172520"/>
                  </a:lnTo>
                  <a:lnTo>
                    <a:pt x="777148" y="205922"/>
                  </a:lnTo>
                  <a:lnTo>
                    <a:pt x="769611" y="246283"/>
                  </a:lnTo>
                  <a:lnTo>
                    <a:pt x="747564" y="284725"/>
                  </a:lnTo>
                  <a:lnTo>
                    <a:pt x="711852" y="320168"/>
                  </a:lnTo>
                  <a:lnTo>
                    <a:pt x="663320" y="351533"/>
                  </a:lnTo>
                  <a:lnTo>
                    <a:pt x="624833" y="369409"/>
                  </a:lnTo>
                  <a:lnTo>
                    <a:pt x="582614" y="384333"/>
                  </a:lnTo>
                  <a:lnTo>
                    <a:pt x="537273" y="396171"/>
                  </a:lnTo>
                  <a:lnTo>
                    <a:pt x="489416" y="404791"/>
                  </a:lnTo>
                  <a:lnTo>
                    <a:pt x="439648" y="410060"/>
                  </a:lnTo>
                  <a:lnTo>
                    <a:pt x="38857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900659" y="1734616"/>
              <a:ext cx="777240" cy="412115"/>
            </a:xfrm>
            <a:custGeom>
              <a:avLst/>
              <a:gdLst/>
              <a:ahLst/>
              <a:cxnLst/>
              <a:rect l="l" t="t" r="r" b="b"/>
              <a:pathLst>
                <a:path w="777240" h="412114">
                  <a:moveTo>
                    <a:pt x="388574" y="0"/>
                  </a:moveTo>
                  <a:lnTo>
                    <a:pt x="451601" y="2695"/>
                  </a:lnTo>
                  <a:lnTo>
                    <a:pt x="511392" y="10498"/>
                  </a:lnTo>
                  <a:lnTo>
                    <a:pt x="567144" y="22984"/>
                  </a:lnTo>
                  <a:lnTo>
                    <a:pt x="618059" y="39731"/>
                  </a:lnTo>
                  <a:lnTo>
                    <a:pt x="663336" y="60313"/>
                  </a:lnTo>
                  <a:lnTo>
                    <a:pt x="702174" y="84307"/>
                  </a:lnTo>
                  <a:lnTo>
                    <a:pt x="733775" y="111289"/>
                  </a:lnTo>
                  <a:lnTo>
                    <a:pt x="772062" y="172520"/>
                  </a:lnTo>
                  <a:lnTo>
                    <a:pt x="777148" y="205922"/>
                  </a:lnTo>
                  <a:lnTo>
                    <a:pt x="769611" y="246283"/>
                  </a:lnTo>
                  <a:lnTo>
                    <a:pt x="747564" y="284725"/>
                  </a:lnTo>
                  <a:lnTo>
                    <a:pt x="711852" y="320168"/>
                  </a:lnTo>
                  <a:lnTo>
                    <a:pt x="663323" y="351531"/>
                  </a:lnTo>
                  <a:lnTo>
                    <a:pt x="624833" y="369409"/>
                  </a:lnTo>
                  <a:lnTo>
                    <a:pt x="582614" y="384333"/>
                  </a:lnTo>
                  <a:lnTo>
                    <a:pt x="537273" y="396171"/>
                  </a:lnTo>
                  <a:lnTo>
                    <a:pt x="489416" y="404791"/>
                  </a:lnTo>
                  <a:lnTo>
                    <a:pt x="439648" y="410060"/>
                  </a:lnTo>
                  <a:lnTo>
                    <a:pt x="388574" y="411846"/>
                  </a:lnTo>
                  <a:lnTo>
                    <a:pt x="325546" y="409151"/>
                  </a:lnTo>
                  <a:lnTo>
                    <a:pt x="265756" y="401348"/>
                  </a:lnTo>
                  <a:lnTo>
                    <a:pt x="210003" y="388861"/>
                  </a:lnTo>
                  <a:lnTo>
                    <a:pt x="159089" y="372115"/>
                  </a:lnTo>
                  <a:lnTo>
                    <a:pt x="113812" y="351533"/>
                  </a:lnTo>
                  <a:lnTo>
                    <a:pt x="74973" y="327538"/>
                  </a:lnTo>
                  <a:lnTo>
                    <a:pt x="43372" y="300556"/>
                  </a:lnTo>
                  <a:lnTo>
                    <a:pt x="5085" y="239324"/>
                  </a:lnTo>
                  <a:lnTo>
                    <a:pt x="0" y="205922"/>
                  </a:lnTo>
                  <a:lnTo>
                    <a:pt x="19810" y="140834"/>
                  </a:lnTo>
                  <a:lnTo>
                    <a:pt x="74973" y="84307"/>
                  </a:lnTo>
                  <a:lnTo>
                    <a:pt x="113812" y="60313"/>
                  </a:lnTo>
                  <a:lnTo>
                    <a:pt x="159089" y="39731"/>
                  </a:lnTo>
                  <a:lnTo>
                    <a:pt x="210003" y="22984"/>
                  </a:lnTo>
                  <a:lnTo>
                    <a:pt x="265756" y="10498"/>
                  </a:lnTo>
                  <a:lnTo>
                    <a:pt x="325546" y="2695"/>
                  </a:lnTo>
                  <a:lnTo>
                    <a:pt x="388574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073285" y="1470216"/>
              <a:ext cx="609600" cy="323215"/>
            </a:xfrm>
            <a:custGeom>
              <a:avLst/>
              <a:gdLst/>
              <a:ahLst/>
              <a:cxnLst/>
              <a:rect l="l" t="t" r="r" b="b"/>
              <a:pathLst>
                <a:path w="609600" h="323214">
                  <a:moveTo>
                    <a:pt x="608998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608998" y="0"/>
                  </a:lnTo>
                  <a:lnTo>
                    <a:pt x="608998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073285" y="1470216"/>
              <a:ext cx="609600" cy="323215"/>
            </a:xfrm>
            <a:custGeom>
              <a:avLst/>
              <a:gdLst/>
              <a:ahLst/>
              <a:cxnLst/>
              <a:rect l="l" t="t" r="r" b="b"/>
              <a:pathLst>
                <a:path w="609600" h="323214">
                  <a:moveTo>
                    <a:pt x="608998" y="0"/>
                  </a:moveTo>
                  <a:lnTo>
                    <a:pt x="608998" y="322736"/>
                  </a:lnTo>
                  <a:lnTo>
                    <a:pt x="0" y="322736"/>
                  </a:lnTo>
                  <a:lnTo>
                    <a:pt x="0" y="0"/>
                  </a:lnTo>
                  <a:lnTo>
                    <a:pt x="608998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688834" y="1309492"/>
              <a:ext cx="221349" cy="3087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688959" y="1644811"/>
              <a:ext cx="221224" cy="3052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977638" y="1425584"/>
              <a:ext cx="777240" cy="412115"/>
            </a:xfrm>
            <a:custGeom>
              <a:avLst/>
              <a:gdLst/>
              <a:ahLst/>
              <a:cxnLst/>
              <a:rect l="l" t="t" r="r" b="b"/>
              <a:pathLst>
                <a:path w="777240" h="412114">
                  <a:moveTo>
                    <a:pt x="388574" y="411846"/>
                  </a:moveTo>
                  <a:lnTo>
                    <a:pt x="325546" y="409151"/>
                  </a:lnTo>
                  <a:lnTo>
                    <a:pt x="265756" y="401348"/>
                  </a:lnTo>
                  <a:lnTo>
                    <a:pt x="210003" y="388861"/>
                  </a:lnTo>
                  <a:lnTo>
                    <a:pt x="159089" y="372115"/>
                  </a:lnTo>
                  <a:lnTo>
                    <a:pt x="113810" y="351531"/>
                  </a:lnTo>
                  <a:lnTo>
                    <a:pt x="74973" y="327538"/>
                  </a:lnTo>
                  <a:lnTo>
                    <a:pt x="43372" y="300556"/>
                  </a:lnTo>
                  <a:lnTo>
                    <a:pt x="5085" y="239324"/>
                  </a:lnTo>
                  <a:lnTo>
                    <a:pt x="0" y="205922"/>
                  </a:lnTo>
                  <a:lnTo>
                    <a:pt x="5085" y="172520"/>
                  </a:lnTo>
                  <a:lnTo>
                    <a:pt x="43372" y="111289"/>
                  </a:lnTo>
                  <a:lnTo>
                    <a:pt x="74973" y="84307"/>
                  </a:lnTo>
                  <a:lnTo>
                    <a:pt x="113812" y="60313"/>
                  </a:lnTo>
                  <a:lnTo>
                    <a:pt x="159089" y="39731"/>
                  </a:lnTo>
                  <a:lnTo>
                    <a:pt x="210003" y="22984"/>
                  </a:lnTo>
                  <a:lnTo>
                    <a:pt x="265756" y="10498"/>
                  </a:lnTo>
                  <a:lnTo>
                    <a:pt x="325546" y="2695"/>
                  </a:lnTo>
                  <a:lnTo>
                    <a:pt x="388574" y="0"/>
                  </a:lnTo>
                  <a:lnTo>
                    <a:pt x="451602" y="2695"/>
                  </a:lnTo>
                  <a:lnTo>
                    <a:pt x="511392" y="10498"/>
                  </a:lnTo>
                  <a:lnTo>
                    <a:pt x="567144" y="22984"/>
                  </a:lnTo>
                  <a:lnTo>
                    <a:pt x="618059" y="39731"/>
                  </a:lnTo>
                  <a:lnTo>
                    <a:pt x="663336" y="60313"/>
                  </a:lnTo>
                  <a:lnTo>
                    <a:pt x="702175" y="84307"/>
                  </a:lnTo>
                  <a:lnTo>
                    <a:pt x="733775" y="111289"/>
                  </a:lnTo>
                  <a:lnTo>
                    <a:pt x="772062" y="172520"/>
                  </a:lnTo>
                  <a:lnTo>
                    <a:pt x="777148" y="205922"/>
                  </a:lnTo>
                  <a:lnTo>
                    <a:pt x="769611" y="246283"/>
                  </a:lnTo>
                  <a:lnTo>
                    <a:pt x="747564" y="284725"/>
                  </a:lnTo>
                  <a:lnTo>
                    <a:pt x="711852" y="320168"/>
                  </a:lnTo>
                  <a:lnTo>
                    <a:pt x="663320" y="351533"/>
                  </a:lnTo>
                  <a:lnTo>
                    <a:pt x="624824" y="369408"/>
                  </a:lnTo>
                  <a:lnTo>
                    <a:pt x="582603" y="384332"/>
                  </a:lnTo>
                  <a:lnTo>
                    <a:pt x="537264" y="396170"/>
                  </a:lnTo>
                  <a:lnTo>
                    <a:pt x="489411" y="404791"/>
                  </a:lnTo>
                  <a:lnTo>
                    <a:pt x="439646" y="410060"/>
                  </a:lnTo>
                  <a:lnTo>
                    <a:pt x="38857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977638" y="1425584"/>
              <a:ext cx="777240" cy="412115"/>
            </a:xfrm>
            <a:custGeom>
              <a:avLst/>
              <a:gdLst/>
              <a:ahLst/>
              <a:cxnLst/>
              <a:rect l="l" t="t" r="r" b="b"/>
              <a:pathLst>
                <a:path w="777240" h="412114">
                  <a:moveTo>
                    <a:pt x="388574" y="0"/>
                  </a:moveTo>
                  <a:lnTo>
                    <a:pt x="451601" y="2695"/>
                  </a:lnTo>
                  <a:lnTo>
                    <a:pt x="511392" y="10498"/>
                  </a:lnTo>
                  <a:lnTo>
                    <a:pt x="567144" y="22984"/>
                  </a:lnTo>
                  <a:lnTo>
                    <a:pt x="618059" y="39731"/>
                  </a:lnTo>
                  <a:lnTo>
                    <a:pt x="663336" y="60313"/>
                  </a:lnTo>
                  <a:lnTo>
                    <a:pt x="702174" y="84307"/>
                  </a:lnTo>
                  <a:lnTo>
                    <a:pt x="733775" y="111289"/>
                  </a:lnTo>
                  <a:lnTo>
                    <a:pt x="772062" y="172520"/>
                  </a:lnTo>
                  <a:lnTo>
                    <a:pt x="777148" y="205922"/>
                  </a:lnTo>
                  <a:lnTo>
                    <a:pt x="769611" y="246283"/>
                  </a:lnTo>
                  <a:lnTo>
                    <a:pt x="747564" y="284725"/>
                  </a:lnTo>
                  <a:lnTo>
                    <a:pt x="711852" y="320168"/>
                  </a:lnTo>
                  <a:lnTo>
                    <a:pt x="663323" y="351531"/>
                  </a:lnTo>
                  <a:lnTo>
                    <a:pt x="624824" y="369408"/>
                  </a:lnTo>
                  <a:lnTo>
                    <a:pt x="582603" y="384332"/>
                  </a:lnTo>
                  <a:lnTo>
                    <a:pt x="537264" y="396170"/>
                  </a:lnTo>
                  <a:lnTo>
                    <a:pt x="489411" y="404791"/>
                  </a:lnTo>
                  <a:lnTo>
                    <a:pt x="439646" y="410060"/>
                  </a:lnTo>
                  <a:lnTo>
                    <a:pt x="388574" y="411846"/>
                  </a:lnTo>
                  <a:lnTo>
                    <a:pt x="325546" y="409151"/>
                  </a:lnTo>
                  <a:lnTo>
                    <a:pt x="265756" y="401348"/>
                  </a:lnTo>
                  <a:lnTo>
                    <a:pt x="210003" y="388861"/>
                  </a:lnTo>
                  <a:lnTo>
                    <a:pt x="159089" y="372115"/>
                  </a:lnTo>
                  <a:lnTo>
                    <a:pt x="113812" y="351533"/>
                  </a:lnTo>
                  <a:lnTo>
                    <a:pt x="74973" y="327538"/>
                  </a:lnTo>
                  <a:lnTo>
                    <a:pt x="43372" y="300556"/>
                  </a:lnTo>
                  <a:lnTo>
                    <a:pt x="5085" y="239324"/>
                  </a:lnTo>
                  <a:lnTo>
                    <a:pt x="0" y="205922"/>
                  </a:lnTo>
                  <a:lnTo>
                    <a:pt x="19810" y="140834"/>
                  </a:lnTo>
                  <a:lnTo>
                    <a:pt x="74973" y="84307"/>
                  </a:lnTo>
                  <a:lnTo>
                    <a:pt x="113812" y="60313"/>
                  </a:lnTo>
                  <a:lnTo>
                    <a:pt x="159089" y="39731"/>
                  </a:lnTo>
                  <a:lnTo>
                    <a:pt x="210003" y="22984"/>
                  </a:lnTo>
                  <a:lnTo>
                    <a:pt x="265756" y="10498"/>
                  </a:lnTo>
                  <a:lnTo>
                    <a:pt x="325546" y="2695"/>
                  </a:lnTo>
                  <a:lnTo>
                    <a:pt x="388574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773136" y="1590594"/>
              <a:ext cx="300149" cy="819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557088" y="1995608"/>
              <a:ext cx="609600" cy="323215"/>
            </a:xfrm>
            <a:custGeom>
              <a:avLst/>
              <a:gdLst/>
              <a:ahLst/>
              <a:cxnLst/>
              <a:rect l="l" t="t" r="r" b="b"/>
              <a:pathLst>
                <a:path w="609600" h="323214">
                  <a:moveTo>
                    <a:pt x="608998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608998" y="0"/>
                  </a:lnTo>
                  <a:lnTo>
                    <a:pt x="608998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557088" y="1995608"/>
              <a:ext cx="609600" cy="323215"/>
            </a:xfrm>
            <a:custGeom>
              <a:avLst/>
              <a:gdLst/>
              <a:ahLst/>
              <a:cxnLst/>
              <a:rect l="l" t="t" r="r" b="b"/>
              <a:pathLst>
                <a:path w="609600" h="323214">
                  <a:moveTo>
                    <a:pt x="608998" y="0"/>
                  </a:moveTo>
                  <a:lnTo>
                    <a:pt x="608998" y="322736"/>
                  </a:lnTo>
                  <a:lnTo>
                    <a:pt x="0" y="322736"/>
                  </a:lnTo>
                  <a:lnTo>
                    <a:pt x="0" y="0"/>
                  </a:lnTo>
                  <a:lnTo>
                    <a:pt x="608998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872288" y="1767591"/>
              <a:ext cx="228674" cy="2181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403066" y="1950976"/>
              <a:ext cx="777240" cy="412115"/>
            </a:xfrm>
            <a:custGeom>
              <a:avLst/>
              <a:gdLst/>
              <a:ahLst/>
              <a:cxnLst/>
              <a:rect l="l" t="t" r="r" b="b"/>
              <a:pathLst>
                <a:path w="777239" h="412114">
                  <a:moveTo>
                    <a:pt x="388574" y="411846"/>
                  </a:moveTo>
                  <a:lnTo>
                    <a:pt x="325546" y="409151"/>
                  </a:lnTo>
                  <a:lnTo>
                    <a:pt x="265756" y="401348"/>
                  </a:lnTo>
                  <a:lnTo>
                    <a:pt x="210003" y="388861"/>
                  </a:lnTo>
                  <a:lnTo>
                    <a:pt x="159089" y="372115"/>
                  </a:lnTo>
                  <a:lnTo>
                    <a:pt x="113810" y="351531"/>
                  </a:lnTo>
                  <a:lnTo>
                    <a:pt x="74973" y="327538"/>
                  </a:lnTo>
                  <a:lnTo>
                    <a:pt x="43372" y="300556"/>
                  </a:lnTo>
                  <a:lnTo>
                    <a:pt x="5085" y="239324"/>
                  </a:lnTo>
                  <a:lnTo>
                    <a:pt x="0" y="205922"/>
                  </a:lnTo>
                  <a:lnTo>
                    <a:pt x="5085" y="172520"/>
                  </a:lnTo>
                  <a:lnTo>
                    <a:pt x="43372" y="111289"/>
                  </a:lnTo>
                  <a:lnTo>
                    <a:pt x="74973" y="84307"/>
                  </a:lnTo>
                  <a:lnTo>
                    <a:pt x="113812" y="60313"/>
                  </a:lnTo>
                  <a:lnTo>
                    <a:pt x="159089" y="39731"/>
                  </a:lnTo>
                  <a:lnTo>
                    <a:pt x="210003" y="22984"/>
                  </a:lnTo>
                  <a:lnTo>
                    <a:pt x="265756" y="10498"/>
                  </a:lnTo>
                  <a:lnTo>
                    <a:pt x="325546" y="2695"/>
                  </a:lnTo>
                  <a:lnTo>
                    <a:pt x="388574" y="0"/>
                  </a:lnTo>
                  <a:lnTo>
                    <a:pt x="451602" y="2695"/>
                  </a:lnTo>
                  <a:lnTo>
                    <a:pt x="511392" y="10498"/>
                  </a:lnTo>
                  <a:lnTo>
                    <a:pt x="567144" y="22984"/>
                  </a:lnTo>
                  <a:lnTo>
                    <a:pt x="618059" y="39731"/>
                  </a:lnTo>
                  <a:lnTo>
                    <a:pt x="663336" y="60313"/>
                  </a:lnTo>
                  <a:lnTo>
                    <a:pt x="702175" y="84307"/>
                  </a:lnTo>
                  <a:lnTo>
                    <a:pt x="733775" y="111289"/>
                  </a:lnTo>
                  <a:lnTo>
                    <a:pt x="772062" y="172520"/>
                  </a:lnTo>
                  <a:lnTo>
                    <a:pt x="777148" y="205922"/>
                  </a:lnTo>
                  <a:lnTo>
                    <a:pt x="769611" y="246283"/>
                  </a:lnTo>
                  <a:lnTo>
                    <a:pt x="747567" y="284725"/>
                  </a:lnTo>
                  <a:lnTo>
                    <a:pt x="711863" y="320168"/>
                  </a:lnTo>
                  <a:lnTo>
                    <a:pt x="663345" y="351533"/>
                  </a:lnTo>
                  <a:lnTo>
                    <a:pt x="624847" y="369408"/>
                  </a:lnTo>
                  <a:lnTo>
                    <a:pt x="582621" y="384332"/>
                  </a:lnTo>
                  <a:lnTo>
                    <a:pt x="537277" y="396170"/>
                  </a:lnTo>
                  <a:lnTo>
                    <a:pt x="489417" y="404791"/>
                  </a:lnTo>
                  <a:lnTo>
                    <a:pt x="439648" y="410060"/>
                  </a:lnTo>
                  <a:lnTo>
                    <a:pt x="388574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403066" y="1950976"/>
              <a:ext cx="777240" cy="412115"/>
            </a:xfrm>
            <a:custGeom>
              <a:avLst/>
              <a:gdLst/>
              <a:ahLst/>
              <a:cxnLst/>
              <a:rect l="l" t="t" r="r" b="b"/>
              <a:pathLst>
                <a:path w="777239" h="412114">
                  <a:moveTo>
                    <a:pt x="388574" y="0"/>
                  </a:moveTo>
                  <a:lnTo>
                    <a:pt x="451601" y="2695"/>
                  </a:lnTo>
                  <a:lnTo>
                    <a:pt x="511392" y="10498"/>
                  </a:lnTo>
                  <a:lnTo>
                    <a:pt x="567144" y="22984"/>
                  </a:lnTo>
                  <a:lnTo>
                    <a:pt x="618059" y="39731"/>
                  </a:lnTo>
                  <a:lnTo>
                    <a:pt x="663336" y="60313"/>
                  </a:lnTo>
                  <a:lnTo>
                    <a:pt x="702174" y="84307"/>
                  </a:lnTo>
                  <a:lnTo>
                    <a:pt x="733775" y="111289"/>
                  </a:lnTo>
                  <a:lnTo>
                    <a:pt x="772062" y="172520"/>
                  </a:lnTo>
                  <a:lnTo>
                    <a:pt x="777148" y="205922"/>
                  </a:lnTo>
                  <a:lnTo>
                    <a:pt x="769611" y="246283"/>
                  </a:lnTo>
                  <a:lnTo>
                    <a:pt x="747567" y="284725"/>
                  </a:lnTo>
                  <a:lnTo>
                    <a:pt x="711863" y="320168"/>
                  </a:lnTo>
                  <a:lnTo>
                    <a:pt x="663348" y="351531"/>
                  </a:lnTo>
                  <a:lnTo>
                    <a:pt x="624847" y="369408"/>
                  </a:lnTo>
                  <a:lnTo>
                    <a:pt x="582621" y="384332"/>
                  </a:lnTo>
                  <a:lnTo>
                    <a:pt x="537277" y="396170"/>
                  </a:lnTo>
                  <a:lnTo>
                    <a:pt x="489417" y="404791"/>
                  </a:lnTo>
                  <a:lnTo>
                    <a:pt x="439648" y="410060"/>
                  </a:lnTo>
                  <a:lnTo>
                    <a:pt x="388574" y="411846"/>
                  </a:lnTo>
                  <a:lnTo>
                    <a:pt x="325546" y="409151"/>
                  </a:lnTo>
                  <a:lnTo>
                    <a:pt x="265756" y="401348"/>
                  </a:lnTo>
                  <a:lnTo>
                    <a:pt x="210003" y="388861"/>
                  </a:lnTo>
                  <a:lnTo>
                    <a:pt x="159089" y="372115"/>
                  </a:lnTo>
                  <a:lnTo>
                    <a:pt x="113812" y="351533"/>
                  </a:lnTo>
                  <a:lnTo>
                    <a:pt x="74973" y="327538"/>
                  </a:lnTo>
                  <a:lnTo>
                    <a:pt x="43372" y="300556"/>
                  </a:lnTo>
                  <a:lnTo>
                    <a:pt x="5085" y="239324"/>
                  </a:lnTo>
                  <a:lnTo>
                    <a:pt x="0" y="205922"/>
                  </a:lnTo>
                  <a:lnTo>
                    <a:pt x="19810" y="140834"/>
                  </a:lnTo>
                  <a:lnTo>
                    <a:pt x="74973" y="84307"/>
                  </a:lnTo>
                  <a:lnTo>
                    <a:pt x="113812" y="60313"/>
                  </a:lnTo>
                  <a:lnTo>
                    <a:pt x="159089" y="39731"/>
                  </a:lnTo>
                  <a:lnTo>
                    <a:pt x="210003" y="22984"/>
                  </a:lnTo>
                  <a:lnTo>
                    <a:pt x="265756" y="10498"/>
                  </a:lnTo>
                  <a:lnTo>
                    <a:pt x="325546" y="2695"/>
                  </a:lnTo>
                  <a:lnTo>
                    <a:pt x="388574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294614" y="2156978"/>
              <a:ext cx="262890" cy="0"/>
            </a:xfrm>
            <a:custGeom>
              <a:avLst/>
              <a:gdLst/>
              <a:ahLst/>
              <a:cxnLst/>
              <a:rect l="l" t="t" r="r" b="b"/>
              <a:pathLst>
                <a:path w="262889">
                  <a:moveTo>
                    <a:pt x="26247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198639" y="2115988"/>
              <a:ext cx="105499" cy="819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122445" y="1726896"/>
              <a:ext cx="2084705" cy="800100"/>
            </a:xfrm>
            <a:custGeom>
              <a:avLst/>
              <a:gdLst/>
              <a:ahLst/>
              <a:cxnLst/>
              <a:rect l="l" t="t" r="r" b="b"/>
              <a:pathLst>
                <a:path w="2084704" h="800100">
                  <a:moveTo>
                    <a:pt x="0" y="0"/>
                  </a:moveTo>
                  <a:lnTo>
                    <a:pt x="2084095" y="0"/>
                  </a:lnTo>
                  <a:lnTo>
                    <a:pt x="2084095" y="800098"/>
                  </a:lnTo>
                  <a:lnTo>
                    <a:pt x="0" y="8000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416943" y="1995588"/>
              <a:ext cx="609600" cy="323215"/>
            </a:xfrm>
            <a:custGeom>
              <a:avLst/>
              <a:gdLst/>
              <a:ahLst/>
              <a:cxnLst/>
              <a:rect l="l" t="t" r="r" b="b"/>
              <a:pathLst>
                <a:path w="609600" h="323214">
                  <a:moveTo>
                    <a:pt x="608973" y="322736"/>
                  </a:moveTo>
                  <a:lnTo>
                    <a:pt x="0" y="322736"/>
                  </a:lnTo>
                  <a:lnTo>
                    <a:pt x="0" y="0"/>
                  </a:lnTo>
                  <a:lnTo>
                    <a:pt x="608973" y="0"/>
                  </a:lnTo>
                  <a:lnTo>
                    <a:pt x="608973" y="322736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416943" y="1995588"/>
              <a:ext cx="609600" cy="323215"/>
            </a:xfrm>
            <a:custGeom>
              <a:avLst/>
              <a:gdLst/>
              <a:ahLst/>
              <a:cxnLst/>
              <a:rect l="l" t="t" r="r" b="b"/>
              <a:pathLst>
                <a:path w="609600" h="323214">
                  <a:moveTo>
                    <a:pt x="608973" y="0"/>
                  </a:moveTo>
                  <a:lnTo>
                    <a:pt x="608973" y="322736"/>
                  </a:lnTo>
                  <a:lnTo>
                    <a:pt x="0" y="322736"/>
                  </a:lnTo>
                  <a:lnTo>
                    <a:pt x="0" y="0"/>
                  </a:lnTo>
                  <a:lnTo>
                    <a:pt x="608973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140116" y="2156898"/>
              <a:ext cx="263525" cy="0"/>
            </a:xfrm>
            <a:custGeom>
              <a:avLst/>
              <a:gdLst/>
              <a:ahLst/>
              <a:cxnLst/>
              <a:rect l="l" t="t" r="r" b="b"/>
              <a:pathLst>
                <a:path w="263525">
                  <a:moveTo>
                    <a:pt x="26294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044141" y="2115908"/>
              <a:ext cx="105499" cy="819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262840" y="1951038"/>
              <a:ext cx="777240" cy="412115"/>
            </a:xfrm>
            <a:custGeom>
              <a:avLst/>
              <a:gdLst/>
              <a:ahLst/>
              <a:cxnLst/>
              <a:rect l="l" t="t" r="r" b="b"/>
              <a:pathLst>
                <a:path w="777239" h="412114">
                  <a:moveTo>
                    <a:pt x="388579" y="411846"/>
                  </a:moveTo>
                  <a:lnTo>
                    <a:pt x="325548" y="409151"/>
                  </a:lnTo>
                  <a:lnTo>
                    <a:pt x="265756" y="401348"/>
                  </a:lnTo>
                  <a:lnTo>
                    <a:pt x="210003" y="388861"/>
                  </a:lnTo>
                  <a:lnTo>
                    <a:pt x="159088" y="372115"/>
                  </a:lnTo>
                  <a:lnTo>
                    <a:pt x="113811" y="351533"/>
                  </a:lnTo>
                  <a:lnTo>
                    <a:pt x="74972" y="327539"/>
                  </a:lnTo>
                  <a:lnTo>
                    <a:pt x="43371" y="300557"/>
                  </a:lnTo>
                  <a:lnTo>
                    <a:pt x="5085" y="239326"/>
                  </a:lnTo>
                  <a:lnTo>
                    <a:pt x="0" y="205924"/>
                  </a:lnTo>
                  <a:lnTo>
                    <a:pt x="5085" y="172522"/>
                  </a:lnTo>
                  <a:lnTo>
                    <a:pt x="43371" y="111290"/>
                  </a:lnTo>
                  <a:lnTo>
                    <a:pt x="74972" y="84307"/>
                  </a:lnTo>
                  <a:lnTo>
                    <a:pt x="113811" y="60313"/>
                  </a:lnTo>
                  <a:lnTo>
                    <a:pt x="159088" y="39731"/>
                  </a:lnTo>
                  <a:lnTo>
                    <a:pt x="210003" y="22984"/>
                  </a:lnTo>
                  <a:lnTo>
                    <a:pt x="265756" y="10498"/>
                  </a:lnTo>
                  <a:lnTo>
                    <a:pt x="325548" y="2695"/>
                  </a:lnTo>
                  <a:lnTo>
                    <a:pt x="388579" y="0"/>
                  </a:lnTo>
                  <a:lnTo>
                    <a:pt x="451607" y="2695"/>
                  </a:lnTo>
                  <a:lnTo>
                    <a:pt x="511397" y="10498"/>
                  </a:lnTo>
                  <a:lnTo>
                    <a:pt x="567149" y="22984"/>
                  </a:lnTo>
                  <a:lnTo>
                    <a:pt x="618064" y="39731"/>
                  </a:lnTo>
                  <a:lnTo>
                    <a:pt x="663341" y="60313"/>
                  </a:lnTo>
                  <a:lnTo>
                    <a:pt x="702180" y="84307"/>
                  </a:lnTo>
                  <a:lnTo>
                    <a:pt x="733780" y="111290"/>
                  </a:lnTo>
                  <a:lnTo>
                    <a:pt x="772067" y="172522"/>
                  </a:lnTo>
                  <a:lnTo>
                    <a:pt x="777153" y="205924"/>
                  </a:lnTo>
                  <a:lnTo>
                    <a:pt x="769616" y="246284"/>
                  </a:lnTo>
                  <a:lnTo>
                    <a:pt x="747569" y="284726"/>
                  </a:lnTo>
                  <a:lnTo>
                    <a:pt x="711857" y="320169"/>
                  </a:lnTo>
                  <a:lnTo>
                    <a:pt x="663328" y="351534"/>
                  </a:lnTo>
                  <a:lnTo>
                    <a:pt x="624829" y="369410"/>
                  </a:lnTo>
                  <a:lnTo>
                    <a:pt x="582608" y="384334"/>
                  </a:lnTo>
                  <a:lnTo>
                    <a:pt x="537269" y="396172"/>
                  </a:lnTo>
                  <a:lnTo>
                    <a:pt x="489416" y="404791"/>
                  </a:lnTo>
                  <a:lnTo>
                    <a:pt x="439651" y="410060"/>
                  </a:lnTo>
                  <a:lnTo>
                    <a:pt x="388579" y="411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262840" y="1951038"/>
              <a:ext cx="777240" cy="412115"/>
            </a:xfrm>
            <a:custGeom>
              <a:avLst/>
              <a:gdLst/>
              <a:ahLst/>
              <a:cxnLst/>
              <a:rect l="l" t="t" r="r" b="b"/>
              <a:pathLst>
                <a:path w="777239" h="412114">
                  <a:moveTo>
                    <a:pt x="388579" y="0"/>
                  </a:moveTo>
                  <a:lnTo>
                    <a:pt x="451606" y="2695"/>
                  </a:lnTo>
                  <a:lnTo>
                    <a:pt x="511397" y="10498"/>
                  </a:lnTo>
                  <a:lnTo>
                    <a:pt x="567149" y="22984"/>
                  </a:lnTo>
                  <a:lnTo>
                    <a:pt x="618064" y="39731"/>
                  </a:lnTo>
                  <a:lnTo>
                    <a:pt x="663341" y="60313"/>
                  </a:lnTo>
                  <a:lnTo>
                    <a:pt x="702179" y="84307"/>
                  </a:lnTo>
                  <a:lnTo>
                    <a:pt x="733780" y="111290"/>
                  </a:lnTo>
                  <a:lnTo>
                    <a:pt x="772067" y="172522"/>
                  </a:lnTo>
                  <a:lnTo>
                    <a:pt x="777153" y="205924"/>
                  </a:lnTo>
                  <a:lnTo>
                    <a:pt x="769616" y="246284"/>
                  </a:lnTo>
                  <a:lnTo>
                    <a:pt x="747569" y="284726"/>
                  </a:lnTo>
                  <a:lnTo>
                    <a:pt x="711857" y="320169"/>
                  </a:lnTo>
                  <a:lnTo>
                    <a:pt x="663328" y="351534"/>
                  </a:lnTo>
                  <a:lnTo>
                    <a:pt x="624829" y="369410"/>
                  </a:lnTo>
                  <a:lnTo>
                    <a:pt x="582608" y="384334"/>
                  </a:lnTo>
                  <a:lnTo>
                    <a:pt x="537269" y="396172"/>
                  </a:lnTo>
                  <a:lnTo>
                    <a:pt x="489416" y="404791"/>
                  </a:lnTo>
                  <a:lnTo>
                    <a:pt x="439651" y="410060"/>
                  </a:lnTo>
                  <a:lnTo>
                    <a:pt x="388579" y="411846"/>
                  </a:lnTo>
                  <a:lnTo>
                    <a:pt x="325548" y="409151"/>
                  </a:lnTo>
                  <a:lnTo>
                    <a:pt x="265756" y="401348"/>
                  </a:lnTo>
                  <a:lnTo>
                    <a:pt x="210003" y="388861"/>
                  </a:lnTo>
                  <a:lnTo>
                    <a:pt x="159087" y="372115"/>
                  </a:lnTo>
                  <a:lnTo>
                    <a:pt x="113811" y="351533"/>
                  </a:lnTo>
                  <a:lnTo>
                    <a:pt x="74972" y="327539"/>
                  </a:lnTo>
                  <a:lnTo>
                    <a:pt x="43371" y="300557"/>
                  </a:lnTo>
                  <a:lnTo>
                    <a:pt x="5085" y="239326"/>
                  </a:lnTo>
                  <a:lnTo>
                    <a:pt x="0" y="205924"/>
                  </a:lnTo>
                  <a:lnTo>
                    <a:pt x="19809" y="140836"/>
                  </a:lnTo>
                  <a:lnTo>
                    <a:pt x="74972" y="84307"/>
                  </a:lnTo>
                  <a:lnTo>
                    <a:pt x="113811" y="60313"/>
                  </a:lnTo>
                  <a:lnTo>
                    <a:pt x="159087" y="39731"/>
                  </a:lnTo>
                  <a:lnTo>
                    <a:pt x="210003" y="22984"/>
                  </a:lnTo>
                  <a:lnTo>
                    <a:pt x="265756" y="10498"/>
                  </a:lnTo>
                  <a:lnTo>
                    <a:pt x="325548" y="2695"/>
                  </a:lnTo>
                  <a:lnTo>
                    <a:pt x="38857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154468" y="2156955"/>
              <a:ext cx="262890" cy="0"/>
            </a:xfrm>
            <a:custGeom>
              <a:avLst/>
              <a:gdLst/>
              <a:ahLst/>
              <a:cxnLst/>
              <a:rect l="l" t="t" r="r" b="b"/>
              <a:pathLst>
                <a:path w="262889">
                  <a:moveTo>
                    <a:pt x="262474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058493" y="2115965"/>
              <a:ext cx="105499" cy="819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463558" y="330625"/>
            <a:ext cx="65163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TensorFlow: </a:t>
            </a:r>
            <a:r>
              <a:rPr sz="3200" spc="-5" dirty="0"/>
              <a:t>Distributed</a:t>
            </a:r>
            <a:r>
              <a:rPr sz="3200" spc="-85" dirty="0"/>
              <a:t> </a:t>
            </a:r>
            <a:r>
              <a:rPr sz="3200" spc="-5" dirty="0"/>
              <a:t>Version</a:t>
            </a:r>
            <a:endParaRPr sz="3200" dirty="0"/>
          </a:p>
        </p:txBody>
      </p:sp>
      <p:sp>
        <p:nvSpPr>
          <p:cNvPr id="33" name="object 33"/>
          <p:cNvSpPr txBox="1"/>
          <p:nvPr/>
        </p:nvSpPr>
        <p:spPr>
          <a:xfrm>
            <a:off x="3618918" y="4357679"/>
            <a:ext cx="42912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타이포_팩토리 M" panose="02020503020101020101" pitchFamily="18" charset="-127"/>
                <a:cs typeface="Arial"/>
                <a:hlinkClick r:id="rId9"/>
              </a:rPr>
              <a:t>https://www.tensorflow.org/deploy/distributed</a:t>
            </a:r>
            <a:endParaRPr sz="14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915056" y="2866306"/>
            <a:ext cx="1765935" cy="1468120"/>
            <a:chOff x="2915056" y="2866306"/>
            <a:chExt cx="1765935" cy="1468120"/>
          </a:xfrm>
        </p:grpSpPr>
        <p:sp>
          <p:nvSpPr>
            <p:cNvPr id="35" name="object 35"/>
            <p:cNvSpPr/>
            <p:nvPr/>
          </p:nvSpPr>
          <p:spPr>
            <a:xfrm>
              <a:off x="2943644" y="2894894"/>
              <a:ext cx="1708421" cy="14103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929344" y="2880594"/>
              <a:ext cx="1737360" cy="1439545"/>
            </a:xfrm>
            <a:custGeom>
              <a:avLst/>
              <a:gdLst/>
              <a:ahLst/>
              <a:cxnLst/>
              <a:rect l="l" t="t" r="r" b="b"/>
              <a:pathLst>
                <a:path w="1737360" h="1439545">
                  <a:moveTo>
                    <a:pt x="1737021" y="0"/>
                  </a:moveTo>
                  <a:lnTo>
                    <a:pt x="1737021" y="1438972"/>
                  </a:lnTo>
                  <a:lnTo>
                    <a:pt x="0" y="1438972"/>
                  </a:lnTo>
                  <a:lnTo>
                    <a:pt x="0" y="0"/>
                  </a:lnTo>
                  <a:lnTo>
                    <a:pt x="1737021" y="0"/>
                  </a:lnTo>
                  <a:close/>
                </a:path>
              </a:pathLst>
            </a:custGeom>
            <a:ln w="2857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4769153" y="2866306"/>
            <a:ext cx="1765935" cy="1468120"/>
            <a:chOff x="4769153" y="2866306"/>
            <a:chExt cx="1765935" cy="1468120"/>
          </a:xfrm>
        </p:grpSpPr>
        <p:sp>
          <p:nvSpPr>
            <p:cNvPr id="38" name="object 38"/>
            <p:cNvSpPr/>
            <p:nvPr/>
          </p:nvSpPr>
          <p:spPr>
            <a:xfrm>
              <a:off x="4797740" y="2894894"/>
              <a:ext cx="1708421" cy="14103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783440" y="2880594"/>
              <a:ext cx="1737360" cy="1439545"/>
            </a:xfrm>
            <a:custGeom>
              <a:avLst/>
              <a:gdLst/>
              <a:ahLst/>
              <a:cxnLst/>
              <a:rect l="l" t="t" r="r" b="b"/>
              <a:pathLst>
                <a:path w="1737359" h="1439545">
                  <a:moveTo>
                    <a:pt x="1737021" y="0"/>
                  </a:moveTo>
                  <a:lnTo>
                    <a:pt x="1737021" y="1438972"/>
                  </a:lnTo>
                  <a:lnTo>
                    <a:pt x="0" y="1438972"/>
                  </a:lnTo>
                  <a:lnTo>
                    <a:pt x="0" y="0"/>
                  </a:lnTo>
                  <a:lnTo>
                    <a:pt x="1737021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623274" y="2866306"/>
            <a:ext cx="1765935" cy="1468120"/>
            <a:chOff x="6623274" y="2866306"/>
            <a:chExt cx="1765935" cy="1468120"/>
          </a:xfrm>
        </p:grpSpPr>
        <p:sp>
          <p:nvSpPr>
            <p:cNvPr id="41" name="object 41"/>
            <p:cNvSpPr/>
            <p:nvPr/>
          </p:nvSpPr>
          <p:spPr>
            <a:xfrm>
              <a:off x="6651836" y="2894894"/>
              <a:ext cx="1708446" cy="14103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637561" y="2880594"/>
              <a:ext cx="1737360" cy="1439545"/>
            </a:xfrm>
            <a:custGeom>
              <a:avLst/>
              <a:gdLst/>
              <a:ahLst/>
              <a:cxnLst/>
              <a:rect l="l" t="t" r="r" b="b"/>
              <a:pathLst>
                <a:path w="1737359" h="1439545">
                  <a:moveTo>
                    <a:pt x="1736996" y="0"/>
                  </a:moveTo>
                  <a:lnTo>
                    <a:pt x="1736996" y="1438972"/>
                  </a:lnTo>
                  <a:lnTo>
                    <a:pt x="0" y="1438972"/>
                  </a:lnTo>
                  <a:lnTo>
                    <a:pt x="0" y="0"/>
                  </a:lnTo>
                  <a:lnTo>
                    <a:pt x="1736996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19749" y="2955722"/>
            <a:ext cx="207200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타이포_팩토리 M" panose="02020503020101020101" pitchFamily="18" charset="-127"/>
                <a:cs typeface="Arial"/>
              </a:rPr>
              <a:t>Split one</a:t>
            </a:r>
            <a:r>
              <a:rPr sz="24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400" spc="-5" dirty="0">
                <a:latin typeface="타이포_팩토리 M" panose="02020503020101020101" pitchFamily="18" charset="-127"/>
                <a:cs typeface="Arial"/>
              </a:rPr>
              <a:t>graph  over </a:t>
            </a:r>
            <a:r>
              <a:rPr sz="2400" dirty="0">
                <a:latin typeface="타이포_팩토리 M" panose="02020503020101020101" pitchFamily="18" charset="-127"/>
                <a:cs typeface="Arial"/>
              </a:rPr>
              <a:t>multiple  machines!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1891" y="43249"/>
            <a:ext cx="4670240" cy="4575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574" y="145286"/>
            <a:ext cx="41036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타이포_팩토리 M" panose="02020503020101020101" pitchFamily="18" charset="-127"/>
                <a:cs typeface="Arial"/>
              </a:rPr>
              <a:t>Side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Note:</a:t>
            </a:r>
            <a:r>
              <a:rPr sz="36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Theano</a:t>
            </a:r>
            <a:endParaRPr sz="36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0374" y="1072681"/>
            <a:ext cx="303149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TensorFlow is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similar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in</a:t>
            </a:r>
            <a:r>
              <a:rPr sz="18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many 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ways to </a:t>
            </a:r>
            <a:r>
              <a:rPr sz="1800" b="1" spc="-5" dirty="0">
                <a:latin typeface="타이포_팩토리 M" panose="02020503020101020101" pitchFamily="18" charset="-127"/>
                <a:cs typeface="Arial"/>
              </a:rPr>
              <a:t>Theano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(earlier 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framework from</a:t>
            </a:r>
            <a:r>
              <a:rPr sz="1800" spc="-3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Montreal)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68074-AD80-42FC-A046-B6F08188A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74" y="2425409"/>
            <a:ext cx="38576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0" y="1958761"/>
            <a:ext cx="2595316" cy="12259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PyTorch</a:t>
            </a:r>
            <a:endParaRPr sz="4800" dirty="0"/>
          </a:p>
          <a:p>
            <a:pPr marL="183515">
              <a:lnSpc>
                <a:spcPct val="100000"/>
              </a:lnSpc>
              <a:spcBef>
                <a:spcPts val="85"/>
              </a:spcBef>
            </a:pPr>
            <a:r>
              <a:rPr dirty="0"/>
              <a:t>(Facebook)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1CA1150-71AA-4E7F-A54E-863F67D88030}"/>
              </a:ext>
            </a:extLst>
          </p:cNvPr>
          <p:cNvSpPr/>
          <p:nvPr/>
        </p:nvSpPr>
        <p:spPr>
          <a:xfrm>
            <a:off x="2209800" y="422285"/>
            <a:ext cx="6248400" cy="5668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83708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 Three </a:t>
            </a:r>
            <a:r>
              <a:rPr sz="3600" spc="-5" dirty="0"/>
              <a:t>Levels of</a:t>
            </a:r>
            <a:r>
              <a:rPr sz="3600" spc="-80" dirty="0"/>
              <a:t> </a:t>
            </a:r>
            <a:r>
              <a:rPr sz="3600" spc="-5" dirty="0"/>
              <a:t>Abstraction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20724" y="1383862"/>
            <a:ext cx="4222676" cy="285635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000" b="1" spc="-5" dirty="0">
                <a:latin typeface="타이포_팩토리 M" panose="02020503020101020101" pitchFamily="18" charset="-127"/>
                <a:cs typeface="Arial"/>
              </a:rPr>
              <a:t>Tensor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: Imperative</a:t>
            </a:r>
            <a:r>
              <a:rPr sz="20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ndarray,  but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runs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on</a:t>
            </a:r>
            <a:r>
              <a:rPr sz="2000" spc="-2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GPU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12700" marR="48895">
              <a:lnSpc>
                <a:spcPts val="2850"/>
              </a:lnSpc>
              <a:spcBef>
                <a:spcPts val="855"/>
              </a:spcBef>
            </a:pPr>
            <a:r>
              <a:rPr sz="2000" b="1" spc="-5" dirty="0">
                <a:latin typeface="타이포_팩토리 M" panose="02020503020101020101" pitchFamily="18" charset="-127"/>
                <a:cs typeface="Arial"/>
              </a:rPr>
              <a:t>Variable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: Node in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a  computational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graph;</a:t>
            </a:r>
            <a:r>
              <a:rPr sz="2000" spc="-10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stores 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data and</a:t>
            </a:r>
            <a:r>
              <a:rPr sz="2000" spc="-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gradient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12700" marR="288925">
              <a:lnSpc>
                <a:spcPts val="2850"/>
              </a:lnSpc>
              <a:spcBef>
                <a:spcPts val="1135"/>
              </a:spcBef>
            </a:pPr>
            <a:r>
              <a:rPr sz="2000" b="1" dirty="0">
                <a:latin typeface="타이포_팩토리 M" panose="02020503020101020101" pitchFamily="18" charset="-127"/>
                <a:cs typeface="Arial"/>
              </a:rPr>
              <a:t>Module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: A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neural</a:t>
            </a:r>
            <a:r>
              <a:rPr sz="2000" spc="-1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network  layer;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may store state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or  learnable</a:t>
            </a:r>
            <a:r>
              <a:rPr sz="2000" spc="-1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weights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0FAD29-1109-4653-9438-79F8BDFADD9F}"/>
              </a:ext>
            </a:extLst>
          </p:cNvPr>
          <p:cNvSpPr/>
          <p:nvPr/>
        </p:nvSpPr>
        <p:spPr>
          <a:xfrm>
            <a:off x="5029200" y="1504950"/>
            <a:ext cx="350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 numpy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와 유사</a:t>
            </a:r>
            <a:r>
              <a:rPr lang="en-US" altLang="ko-KR" sz="160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, GPU </a:t>
            </a:r>
            <a:r>
              <a:rPr lang="ko-KR" altLang="en-US" sz="160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사용 가능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FC3386-FE4D-4B8A-B30D-DAA007154062}"/>
              </a:ext>
            </a:extLst>
          </p:cNvPr>
          <p:cNvSpPr/>
          <p:nvPr/>
        </p:nvSpPr>
        <p:spPr>
          <a:xfrm>
            <a:off x="5029200" y="2190070"/>
            <a:ext cx="350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그래프의 노드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    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그래프를 구성하고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gradient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계산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603A17-41BA-4EBA-9C45-3B4CE2FD43CC}"/>
              </a:ext>
            </a:extLst>
          </p:cNvPr>
          <p:cNvSpPr/>
          <p:nvPr/>
        </p:nvSpPr>
        <p:spPr>
          <a:xfrm>
            <a:off x="5032248" y="3130720"/>
            <a:ext cx="350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뉴럴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 네트워크의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layer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sym typeface="Wingdings" panose="05000000000000000000" pitchFamily="2" charset="2"/>
              </a:rPr>
              <a:t>을 구성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307" y="220659"/>
            <a:ext cx="82946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 Three </a:t>
            </a:r>
            <a:r>
              <a:rPr sz="3600" spc="-5" dirty="0"/>
              <a:t>Levels of</a:t>
            </a:r>
            <a:r>
              <a:rPr sz="3600" spc="-80" dirty="0"/>
              <a:t> </a:t>
            </a:r>
            <a:r>
              <a:rPr sz="3600" spc="-5" dirty="0"/>
              <a:t>Abstraction</a:t>
            </a:r>
            <a:endParaRPr sz="3600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44527" y="1354303"/>
            <a:ext cx="5060873" cy="262552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0" marR="5080" indent="0">
              <a:lnSpc>
                <a:spcPts val="2850"/>
              </a:lnSpc>
              <a:spcBef>
                <a:spcPts val="219"/>
              </a:spcBef>
              <a:buNone/>
            </a:pPr>
            <a:r>
              <a:rPr sz="2000" b="1" spc="-5" dirty="0"/>
              <a:t>Tensor</a:t>
            </a:r>
            <a:r>
              <a:rPr sz="2000" spc="-5" dirty="0"/>
              <a:t>: Imperative</a:t>
            </a:r>
            <a:r>
              <a:rPr sz="2000" spc="-90" dirty="0"/>
              <a:t> </a:t>
            </a:r>
            <a:r>
              <a:rPr sz="2000" spc="-5" dirty="0"/>
              <a:t>ndarray,  but </a:t>
            </a:r>
            <a:r>
              <a:rPr sz="2000" dirty="0"/>
              <a:t>runs </a:t>
            </a:r>
            <a:r>
              <a:rPr sz="2000" spc="-5" dirty="0"/>
              <a:t>on</a:t>
            </a:r>
            <a:r>
              <a:rPr sz="2000" spc="-25" dirty="0"/>
              <a:t> </a:t>
            </a:r>
            <a:r>
              <a:rPr sz="2000" spc="-5" dirty="0"/>
              <a:t>GPU</a:t>
            </a:r>
          </a:p>
          <a:p>
            <a:pPr marL="0" marR="48895" indent="0">
              <a:lnSpc>
                <a:spcPts val="2850"/>
              </a:lnSpc>
              <a:spcBef>
                <a:spcPts val="855"/>
              </a:spcBef>
              <a:buNone/>
            </a:pPr>
            <a:r>
              <a:rPr sz="2000" b="1" spc="-5" dirty="0"/>
              <a:t>Variable</a:t>
            </a:r>
            <a:r>
              <a:rPr sz="2000" spc="-5" dirty="0"/>
              <a:t>: Node in </a:t>
            </a:r>
            <a:r>
              <a:rPr sz="2000" dirty="0"/>
              <a:t>a  computational </a:t>
            </a:r>
            <a:r>
              <a:rPr sz="2000" spc="-5" dirty="0"/>
              <a:t>graph;</a:t>
            </a:r>
            <a:r>
              <a:rPr sz="2000" spc="-105" dirty="0"/>
              <a:t> </a:t>
            </a:r>
            <a:r>
              <a:rPr sz="2000" dirty="0"/>
              <a:t>stores  </a:t>
            </a:r>
            <a:r>
              <a:rPr sz="2000" spc="-5" dirty="0"/>
              <a:t>data and</a:t>
            </a:r>
            <a:r>
              <a:rPr sz="2000" spc="-15" dirty="0"/>
              <a:t> </a:t>
            </a:r>
            <a:r>
              <a:rPr sz="2000" spc="-5" dirty="0"/>
              <a:t>gradient</a:t>
            </a:r>
          </a:p>
          <a:p>
            <a:pPr marL="0" marR="288925" indent="0">
              <a:lnSpc>
                <a:spcPts val="2850"/>
              </a:lnSpc>
              <a:spcBef>
                <a:spcPts val="1135"/>
              </a:spcBef>
              <a:buNone/>
            </a:pPr>
            <a:r>
              <a:rPr sz="2000" b="1" dirty="0"/>
              <a:t>Module</a:t>
            </a:r>
            <a:r>
              <a:rPr sz="2000" dirty="0"/>
              <a:t>: A </a:t>
            </a:r>
            <a:r>
              <a:rPr sz="2000" spc="-5" dirty="0"/>
              <a:t>neural</a:t>
            </a:r>
            <a:r>
              <a:rPr sz="2000" spc="-120" dirty="0"/>
              <a:t> </a:t>
            </a:r>
            <a:r>
              <a:rPr sz="2000" spc="-5" dirty="0"/>
              <a:t>network  layer;</a:t>
            </a:r>
            <a:endParaRPr lang="en-US" sz="2000" spc="-5" dirty="0"/>
          </a:p>
          <a:p>
            <a:pPr marL="0" marR="288925" indent="0">
              <a:lnSpc>
                <a:spcPts val="2850"/>
              </a:lnSpc>
              <a:spcBef>
                <a:spcPts val="1135"/>
              </a:spcBef>
              <a:buNone/>
            </a:pPr>
            <a:r>
              <a:rPr sz="2000" dirty="0"/>
              <a:t>may store state </a:t>
            </a:r>
            <a:r>
              <a:rPr sz="2000" spc="-5" dirty="0"/>
              <a:t>or  learnable</a:t>
            </a:r>
            <a:r>
              <a:rPr sz="2000" spc="-15" dirty="0"/>
              <a:t> </a:t>
            </a:r>
            <a:r>
              <a:rPr sz="2000" spc="-5" dirty="0"/>
              <a:t>weights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81600" y="787481"/>
            <a:ext cx="3996893" cy="3155159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150"/>
              </a:spcBef>
            </a:pPr>
            <a:r>
              <a:rPr sz="2000" b="1" spc="-5" dirty="0">
                <a:latin typeface="타이포_팩토리 M" panose="02020503020101020101" pitchFamily="18" charset="-127"/>
                <a:cs typeface="Arial"/>
              </a:rPr>
              <a:t>TensorFlow</a:t>
            </a:r>
            <a:r>
              <a:rPr sz="2000" b="1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b="1" spc="-5" dirty="0">
                <a:latin typeface="타이포_팩토리 M" panose="02020503020101020101" pitchFamily="18" charset="-127"/>
                <a:cs typeface="Arial"/>
              </a:rPr>
              <a:t>equivalent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Numpy</a:t>
            </a:r>
            <a:r>
              <a:rPr sz="2000" spc="-1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array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111760">
              <a:lnSpc>
                <a:spcPct val="100000"/>
              </a:lnSpc>
              <a:spcBef>
                <a:spcPts val="2375"/>
              </a:spcBef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Tensor, Variable,</a:t>
            </a:r>
            <a:r>
              <a:rPr sz="2000" spc="-5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Placeholder</a:t>
            </a: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 dirty="0">
              <a:latin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000" spc="-5" dirty="0">
                <a:latin typeface="타이포_팩토리 M" panose="02020503020101020101" pitchFamily="18" charset="-127"/>
                <a:cs typeface="Arial"/>
              </a:rPr>
              <a:t>tf.layers, or TFSlim, or</a:t>
            </a:r>
            <a:r>
              <a:rPr sz="20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spc="-5" dirty="0">
                <a:latin typeface="타이포_팩토리 M" panose="02020503020101020101" pitchFamily="18" charset="-127"/>
                <a:cs typeface="Arial"/>
              </a:rPr>
              <a:t>TFLearn,  or Sonnet, or</a:t>
            </a:r>
            <a:r>
              <a:rPr sz="2000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2000" dirty="0">
                <a:latin typeface="타이포_팩토리 M" panose="02020503020101020101" pitchFamily="18" charset="-127"/>
                <a:cs typeface="Arial"/>
              </a:rPr>
              <a:t>….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BA3AD0-14A2-4E18-97DB-A7DE6E51BBBC}"/>
              </a:ext>
            </a:extLst>
          </p:cNvPr>
          <p:cNvCxnSpPr/>
          <p:nvPr/>
        </p:nvCxnSpPr>
        <p:spPr>
          <a:xfrm>
            <a:off x="5029200" y="787481"/>
            <a:ext cx="0" cy="3729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6839" y="0"/>
            <a:ext cx="3521567" cy="4623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285750"/>
            <a:ext cx="39027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95" dirty="0"/>
              <a:t> </a:t>
            </a:r>
            <a:r>
              <a:rPr sz="3600" spc="-5" dirty="0"/>
              <a:t>Tensors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342562" y="971550"/>
            <a:ext cx="3784600" cy="24654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1594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파이토치의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tensor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는 </a:t>
            </a:r>
            <a:r>
              <a:rPr lang="en-US" altLang="ko-KR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numpy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와 유사하다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9599191-FD9E-405A-ABBD-BE79C2F7B2B4}"/>
                  </a:ext>
                </a:extLst>
              </p14:cNvPr>
              <p14:cNvContentPartPr/>
              <p14:nvPr/>
            </p14:nvContentPartPr>
            <p14:xfrm>
              <a:off x="4805280" y="811080"/>
              <a:ext cx="774360" cy="22377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9599191-FD9E-405A-ABBD-BE79C2F7B2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5920" y="801720"/>
                <a:ext cx="793080" cy="22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4302FF7-8D57-4CFE-9C50-2D5CB31EE761}"/>
                  </a:ext>
                </a:extLst>
              </p14:cNvPr>
              <p14:cNvContentPartPr/>
              <p14:nvPr/>
            </p14:nvContentPartPr>
            <p14:xfrm>
              <a:off x="3093480" y="1376280"/>
              <a:ext cx="1298520" cy="462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4302FF7-8D57-4CFE-9C50-2D5CB31EE7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4120" y="1366920"/>
                <a:ext cx="131724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353BDD8-03BC-408C-B790-EDC150DF2974}"/>
                  </a:ext>
                </a:extLst>
              </p14:cNvPr>
              <p14:cNvContentPartPr/>
              <p14:nvPr/>
            </p14:nvContentPartPr>
            <p14:xfrm>
              <a:off x="3403440" y="2147040"/>
              <a:ext cx="1891800" cy="23576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353BDD8-03BC-408C-B790-EDC150DF29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4080" y="2137680"/>
                <a:ext cx="1910520" cy="23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9ED3DEB-4558-4C4B-AA95-BC5F0740B063}"/>
                  </a:ext>
                </a:extLst>
              </p14:cNvPr>
              <p14:cNvContentPartPr/>
              <p14:nvPr/>
            </p14:nvContentPartPr>
            <p14:xfrm>
              <a:off x="2724120" y="4364280"/>
              <a:ext cx="1842480" cy="2790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9ED3DEB-4558-4C4B-AA95-BC5F0740B0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4760" y="4354920"/>
                <a:ext cx="1861200" cy="29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6865" y="0"/>
            <a:ext cx="3565567" cy="4623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574" y="145286"/>
            <a:ext cx="39635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타이포_팩토리 M" panose="02020503020101020101" pitchFamily="18" charset="-127"/>
                <a:cs typeface="Arial"/>
              </a:rPr>
              <a:t>PyTorch:</a:t>
            </a:r>
            <a:r>
              <a:rPr sz="36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Tensors</a:t>
            </a:r>
            <a:endParaRPr sz="36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18468" y="304481"/>
            <a:ext cx="5050155" cy="1136015"/>
            <a:chOff x="3418468" y="304481"/>
            <a:chExt cx="5050155" cy="1136015"/>
          </a:xfrm>
        </p:grpSpPr>
        <p:sp>
          <p:nvSpPr>
            <p:cNvPr id="5" name="object 5"/>
            <p:cNvSpPr/>
            <p:nvPr/>
          </p:nvSpPr>
          <p:spPr>
            <a:xfrm>
              <a:off x="4985589" y="318769"/>
              <a:ext cx="3468370" cy="328930"/>
            </a:xfrm>
            <a:custGeom>
              <a:avLst/>
              <a:gdLst/>
              <a:ahLst/>
              <a:cxnLst/>
              <a:rect l="l" t="t" r="r" b="b"/>
              <a:pathLst>
                <a:path w="3468370" h="328930">
                  <a:moveTo>
                    <a:pt x="0" y="0"/>
                  </a:moveTo>
                  <a:lnTo>
                    <a:pt x="3468293" y="0"/>
                  </a:lnTo>
                  <a:lnTo>
                    <a:pt x="3468293" y="328499"/>
                  </a:lnTo>
                  <a:lnTo>
                    <a:pt x="0" y="328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27993" y="542431"/>
              <a:ext cx="1460500" cy="888365"/>
            </a:xfrm>
            <a:custGeom>
              <a:avLst/>
              <a:gdLst/>
              <a:ahLst/>
              <a:cxnLst/>
              <a:rect l="l" t="t" r="r" b="b"/>
              <a:pathLst>
                <a:path w="1460500" h="888365">
                  <a:moveTo>
                    <a:pt x="0" y="888285"/>
                  </a:moveTo>
                  <a:lnTo>
                    <a:pt x="1459947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862065" y="487971"/>
              <a:ext cx="109249" cy="908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8573" y="1165625"/>
            <a:ext cx="2778760" cy="56861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Datatype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만 변경하면</a:t>
            </a: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GPU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 실행이 가능하다</a:t>
            </a: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F4D9700-7396-4D4E-86E8-8E68F5C8B7FA}"/>
                  </a:ext>
                </a:extLst>
              </p14:cNvPr>
              <p14:cNvContentPartPr/>
              <p14:nvPr/>
            </p14:nvContentPartPr>
            <p14:xfrm>
              <a:off x="6254640" y="461880"/>
              <a:ext cx="416520" cy="180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F4D9700-7396-4D4E-86E8-8E68F5C8B7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8800" y="398520"/>
                <a:ext cx="447840" cy="14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69" y="1733550"/>
            <a:ext cx="3073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/>
              <a:t>NVIDIA</a:t>
            </a:r>
            <a:endParaRPr sz="7200" dirty="0"/>
          </a:p>
        </p:txBody>
      </p:sp>
      <p:sp>
        <p:nvSpPr>
          <p:cNvPr id="3" name="object 3"/>
          <p:cNvSpPr txBox="1"/>
          <p:nvPr/>
        </p:nvSpPr>
        <p:spPr>
          <a:xfrm>
            <a:off x="6400800" y="1733550"/>
            <a:ext cx="230781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latin typeface="타이포_팩토리 M" panose="02020503020101020101" pitchFamily="18" charset="-127"/>
                <a:cs typeface="Arial"/>
              </a:rPr>
              <a:t>AMD</a:t>
            </a:r>
            <a:endParaRPr sz="72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C3EBEE7-6449-45C5-A3D9-055F50E11328}"/>
              </a:ext>
            </a:extLst>
          </p:cNvPr>
          <p:cNvSpPr txBox="1">
            <a:spLocks/>
          </p:cNvSpPr>
          <p:nvPr/>
        </p:nvSpPr>
        <p:spPr>
          <a:xfrm>
            <a:off x="368389" y="1715276"/>
            <a:ext cx="3616960" cy="1157368"/>
          </a:xfrm>
          <a:prstGeom prst="rect">
            <a:avLst/>
          </a:prstGeom>
          <a:ln w="76199">
            <a:solidFill>
              <a:srgbClr val="38751C"/>
            </a:solidFill>
          </a:ln>
        </p:spPr>
        <p:txBody>
          <a:bodyPr vert="horz" wrap="square" lIns="0" tIns="48895" rIns="0" bIns="0" rtlCol="0" anchor="ctr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1"/>
                </a:solidFill>
                <a:latin typeface="타이포_팩토리 M" panose="02020503020101020101" pitchFamily="18" charset="-127"/>
                <a:ea typeface="+mj-ea"/>
                <a:cs typeface="Arial"/>
              </a:defRPr>
            </a:lvl1pPr>
          </a:lstStyle>
          <a:p>
            <a:pPr marL="283845">
              <a:lnSpc>
                <a:spcPct val="100000"/>
              </a:lnSpc>
              <a:spcBef>
                <a:spcPts val="385"/>
              </a:spcBef>
            </a:pPr>
            <a:r>
              <a:rPr lang="en-US" sz="7200"/>
              <a:t> </a:t>
            </a:r>
            <a:endParaRPr lang="en-US" sz="7200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D1B50D9-DA8D-433E-A73E-5A7F9B235905}"/>
              </a:ext>
            </a:extLst>
          </p:cNvPr>
          <p:cNvSpPr txBox="1"/>
          <p:nvPr/>
        </p:nvSpPr>
        <p:spPr>
          <a:xfrm>
            <a:off x="4572000" y="2010549"/>
            <a:ext cx="60095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타이포_팩토리 M" panose="02020503020101020101" pitchFamily="18" charset="-127"/>
                <a:cs typeface="Arial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0924905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6865" y="0"/>
            <a:ext cx="3565567" cy="4623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574" y="145286"/>
            <a:ext cx="39635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타이포_팩토리 M" panose="02020503020101020101" pitchFamily="18" charset="-127"/>
                <a:cs typeface="Arial"/>
              </a:rPr>
              <a:t>PyTorch:</a:t>
            </a:r>
            <a:r>
              <a:rPr sz="3600" spc="-9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3600" spc="-5" dirty="0">
                <a:latin typeface="타이포_팩토리 M" panose="02020503020101020101" pitchFamily="18" charset="-127"/>
                <a:cs typeface="Arial"/>
              </a:rPr>
              <a:t>Tensors</a:t>
            </a:r>
            <a:endParaRPr sz="3600" dirty="0">
              <a:latin typeface="타이포_팩토리 M" panose="02020503020101020101" pitchFamily="18" charset="-127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18468" y="304481"/>
            <a:ext cx="5050155" cy="1136015"/>
            <a:chOff x="3418468" y="304481"/>
            <a:chExt cx="5050155" cy="1136015"/>
          </a:xfrm>
        </p:grpSpPr>
        <p:sp>
          <p:nvSpPr>
            <p:cNvPr id="5" name="object 5"/>
            <p:cNvSpPr/>
            <p:nvPr/>
          </p:nvSpPr>
          <p:spPr>
            <a:xfrm>
              <a:off x="4985589" y="318769"/>
              <a:ext cx="3468370" cy="328930"/>
            </a:xfrm>
            <a:custGeom>
              <a:avLst/>
              <a:gdLst/>
              <a:ahLst/>
              <a:cxnLst/>
              <a:rect l="l" t="t" r="r" b="b"/>
              <a:pathLst>
                <a:path w="3468370" h="328930">
                  <a:moveTo>
                    <a:pt x="0" y="0"/>
                  </a:moveTo>
                  <a:lnTo>
                    <a:pt x="3468293" y="0"/>
                  </a:lnTo>
                  <a:lnTo>
                    <a:pt x="3468293" y="328499"/>
                  </a:lnTo>
                  <a:lnTo>
                    <a:pt x="0" y="328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27993" y="542431"/>
              <a:ext cx="1460500" cy="888365"/>
            </a:xfrm>
            <a:custGeom>
              <a:avLst/>
              <a:gdLst/>
              <a:ahLst/>
              <a:cxnLst/>
              <a:rect l="l" t="t" r="r" b="b"/>
              <a:pathLst>
                <a:path w="1460500" h="888365">
                  <a:moveTo>
                    <a:pt x="0" y="888285"/>
                  </a:moveTo>
                  <a:lnTo>
                    <a:pt x="1459947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862065" y="487971"/>
              <a:ext cx="109249" cy="908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8573" y="1165625"/>
            <a:ext cx="2778760" cy="56861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Datatype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만 변경하면</a:t>
            </a: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GPU</a:t>
            </a:r>
            <a:r>
              <a:rPr lang="ko-KR" altLang="en-US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 실행이 가능하다</a:t>
            </a:r>
            <a:r>
              <a:rPr lang="en-US" altLang="ko-KR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lang="ko-KR" altLang="en-US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9EA771-3A07-45DD-9EB3-DA6B7CC9A930}"/>
              </a:ext>
            </a:extLst>
          </p:cNvPr>
          <p:cNvSpPr/>
          <p:nvPr/>
        </p:nvSpPr>
        <p:spPr>
          <a:xfrm>
            <a:off x="561568" y="2876550"/>
            <a:ext cx="4572000" cy="9519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z="2800" spc="-5" dirty="0" err="1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Pytorch</a:t>
            </a:r>
            <a:r>
              <a:rPr lang="en-US" altLang="ko-KR" sz="28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Tensor</a:t>
            </a: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altLang="ko-KR" sz="28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      </a:t>
            </a:r>
            <a:r>
              <a:rPr lang="en-US" altLang="ko-KR" sz="28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 “</a:t>
            </a:r>
            <a:r>
              <a:rPr lang="en-US" altLang="ko-KR" sz="2800" spc="-5" dirty="0" err="1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numpy+GPU</a:t>
            </a:r>
            <a:r>
              <a:rPr lang="en-US" altLang="ko-KR" sz="2800" spc="-5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  <a:sym typeface="Wingdings" panose="05000000000000000000" pitchFamily="2" charset="2"/>
              </a:rPr>
              <a:t>”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55887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6666" y="647273"/>
            <a:ext cx="5057314" cy="3580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453062"/>
            <a:ext cx="38265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PyTorch:</a:t>
            </a:r>
            <a:r>
              <a:rPr sz="3200" spc="-95" dirty="0"/>
              <a:t> </a:t>
            </a:r>
            <a:r>
              <a:rPr sz="3200" spc="-5" dirty="0"/>
              <a:t>Autograd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268031" y="1689962"/>
            <a:ext cx="3617595" cy="149553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54940">
              <a:lnSpc>
                <a:spcPct val="100699"/>
              </a:lnSpc>
              <a:spcBef>
                <a:spcPts val="85"/>
              </a:spcBef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Variable</a:t>
            </a:r>
            <a:r>
              <a:rPr 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: computational graph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만들고 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자동으로 계산하는 목적 등으로 이용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Autograd</a:t>
            </a:r>
            <a:r>
              <a:rPr 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: 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자동으로 </a:t>
            </a:r>
            <a:r>
              <a:rPr lang="en-US" altLang="ko-KR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</a:t>
            </a:r>
            <a:r>
              <a:rPr lang="ko-KR" altLang="en-US" sz="1600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계산해주는 것을 의미</a:t>
            </a:r>
            <a:endParaRPr lang="en-US" altLang="ko-KR"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6666" y="647273"/>
            <a:ext cx="5057314" cy="3580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453062"/>
            <a:ext cx="38265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PyTorch:</a:t>
            </a:r>
            <a:r>
              <a:rPr sz="3200" spc="-95" dirty="0"/>
              <a:t> </a:t>
            </a:r>
            <a:r>
              <a:rPr sz="3200" spc="-5" dirty="0"/>
              <a:t>Autograd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375664" y="1952381"/>
            <a:ext cx="3614420" cy="123873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02590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파이토치의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Tensor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과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Variable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은 같은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API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를 가지고 있다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따라서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Tensor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로 동작하는 것들은 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variable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로 만들 수 있다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!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87393" y="647273"/>
            <a:ext cx="5956935" cy="3581400"/>
            <a:chOff x="3187393" y="647273"/>
            <a:chExt cx="5956935" cy="3581400"/>
          </a:xfrm>
        </p:grpSpPr>
        <p:sp>
          <p:nvSpPr>
            <p:cNvPr id="3" name="object 3"/>
            <p:cNvSpPr/>
            <p:nvPr/>
          </p:nvSpPr>
          <p:spPr>
            <a:xfrm>
              <a:off x="4086666" y="647273"/>
              <a:ext cx="5057314" cy="35809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154210" y="1384147"/>
              <a:ext cx="1863089" cy="330200"/>
            </a:xfrm>
            <a:custGeom>
              <a:avLst/>
              <a:gdLst/>
              <a:ahLst/>
              <a:cxnLst/>
              <a:rect l="l" t="t" r="r" b="b"/>
              <a:pathLst>
                <a:path w="1863090" h="330200">
                  <a:moveTo>
                    <a:pt x="0" y="0"/>
                  </a:moveTo>
                  <a:lnTo>
                    <a:pt x="1862996" y="0"/>
                  </a:lnTo>
                  <a:lnTo>
                    <a:pt x="1862996" y="329999"/>
                  </a:lnTo>
                  <a:lnTo>
                    <a:pt x="0" y="329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196918" y="1535046"/>
              <a:ext cx="3843020" cy="13970"/>
            </a:xfrm>
            <a:custGeom>
              <a:avLst/>
              <a:gdLst/>
              <a:ahLst/>
              <a:cxnLst/>
              <a:rect l="l" t="t" r="r" b="b"/>
              <a:pathLst>
                <a:path w="3843020" h="13969">
                  <a:moveTo>
                    <a:pt x="0" y="0"/>
                  </a:moveTo>
                  <a:lnTo>
                    <a:pt x="3842992" y="1369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030285" y="1507749"/>
              <a:ext cx="1055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154210" y="1752671"/>
              <a:ext cx="1863089" cy="330200"/>
            </a:xfrm>
            <a:custGeom>
              <a:avLst/>
              <a:gdLst/>
              <a:ahLst/>
              <a:cxnLst/>
              <a:rect l="l" t="t" r="r" b="b"/>
              <a:pathLst>
                <a:path w="1863090" h="330200">
                  <a:moveTo>
                    <a:pt x="0" y="0"/>
                  </a:moveTo>
                  <a:lnTo>
                    <a:pt x="1862996" y="0"/>
                  </a:lnTo>
                  <a:lnTo>
                    <a:pt x="1862996" y="329999"/>
                  </a:lnTo>
                  <a:lnTo>
                    <a:pt x="0" y="329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3574" y="453062"/>
            <a:ext cx="38265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PyTorch:</a:t>
            </a:r>
            <a:r>
              <a:rPr sz="3200" spc="-95" dirty="0"/>
              <a:t> </a:t>
            </a:r>
            <a:r>
              <a:rPr sz="3200" spc="-5" dirty="0"/>
              <a:t>Autograd</a:t>
            </a:r>
            <a:endParaRPr sz="3200" dirty="0"/>
          </a:p>
        </p:txBody>
      </p:sp>
      <p:sp>
        <p:nvSpPr>
          <p:cNvPr id="9" name="object 9"/>
          <p:cNvSpPr txBox="1"/>
          <p:nvPr/>
        </p:nvSpPr>
        <p:spPr>
          <a:xfrm>
            <a:off x="303096" y="1714347"/>
            <a:ext cx="2881630" cy="55483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ko-KR" alt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선언 단계에서 </a:t>
            </a:r>
            <a:r>
              <a:rPr lang="en-US" altLang="ko-KR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gradient </a:t>
            </a:r>
            <a:r>
              <a:rPr lang="ko-KR" alt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계산할 것인지 결정이 가능</a:t>
            </a:r>
            <a:endParaRPr lang="en-US" altLang="ko-KR" sz="18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22494" y="1890696"/>
            <a:ext cx="4213860" cy="549910"/>
            <a:chOff x="2922494" y="1890696"/>
            <a:chExt cx="4213860" cy="549910"/>
          </a:xfrm>
        </p:grpSpPr>
        <p:sp>
          <p:nvSpPr>
            <p:cNvPr id="11" name="object 11"/>
            <p:cNvSpPr/>
            <p:nvPr/>
          </p:nvSpPr>
          <p:spPr>
            <a:xfrm>
              <a:off x="2932019" y="1931456"/>
              <a:ext cx="4109085" cy="499745"/>
            </a:xfrm>
            <a:custGeom>
              <a:avLst/>
              <a:gdLst/>
              <a:ahLst/>
              <a:cxnLst/>
              <a:rect l="l" t="t" r="r" b="b"/>
              <a:pathLst>
                <a:path w="4109084" h="499744">
                  <a:moveTo>
                    <a:pt x="0" y="499213"/>
                  </a:moveTo>
                  <a:lnTo>
                    <a:pt x="4108716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027435" y="1890696"/>
              <a:ext cx="108649" cy="815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95054" y="647273"/>
            <a:ext cx="5149215" cy="3581400"/>
            <a:chOff x="3995054" y="647273"/>
            <a:chExt cx="5149215" cy="3581400"/>
          </a:xfrm>
        </p:grpSpPr>
        <p:sp>
          <p:nvSpPr>
            <p:cNvPr id="3" name="object 3"/>
            <p:cNvSpPr/>
            <p:nvPr/>
          </p:nvSpPr>
          <p:spPr>
            <a:xfrm>
              <a:off x="4086666" y="647273"/>
              <a:ext cx="5057314" cy="35809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009342" y="2608319"/>
              <a:ext cx="5008245" cy="393700"/>
            </a:xfrm>
            <a:custGeom>
              <a:avLst/>
              <a:gdLst/>
              <a:ahLst/>
              <a:cxnLst/>
              <a:rect l="l" t="t" r="r" b="b"/>
              <a:pathLst>
                <a:path w="5008245" h="393700">
                  <a:moveTo>
                    <a:pt x="0" y="0"/>
                  </a:moveTo>
                  <a:lnTo>
                    <a:pt x="5007889" y="0"/>
                  </a:lnTo>
                  <a:lnTo>
                    <a:pt x="500788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574" y="453062"/>
            <a:ext cx="38265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PyTorch:</a:t>
            </a:r>
            <a:r>
              <a:rPr sz="3200" spc="-95" dirty="0"/>
              <a:t> </a:t>
            </a:r>
            <a:r>
              <a:rPr sz="3200" spc="-5" dirty="0"/>
              <a:t>Autograd</a:t>
            </a:r>
            <a:endParaRPr sz="3200" dirty="0"/>
          </a:p>
        </p:txBody>
      </p:sp>
      <p:sp>
        <p:nvSpPr>
          <p:cNvPr id="6" name="object 6"/>
          <p:cNvSpPr txBox="1"/>
          <p:nvPr/>
        </p:nvSpPr>
        <p:spPr>
          <a:xfrm>
            <a:off x="1066800" y="2690599"/>
            <a:ext cx="3708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95065" algn="l"/>
              </a:tabLst>
            </a:pPr>
            <a:r>
              <a:rPr 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Tensor</a:t>
            </a:r>
            <a:r>
              <a:rPr lang="ko-KR" altLang="en-US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때와 이부분은 같다</a:t>
            </a:r>
            <a:r>
              <a:rPr lang="en-US" altLang="ko-KR" sz="18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  <a:endParaRPr sz="18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95054" y="647273"/>
            <a:ext cx="5149215" cy="3581400"/>
            <a:chOff x="3995054" y="647273"/>
            <a:chExt cx="5149215" cy="3581400"/>
          </a:xfrm>
        </p:grpSpPr>
        <p:sp>
          <p:nvSpPr>
            <p:cNvPr id="3" name="object 3"/>
            <p:cNvSpPr/>
            <p:nvPr/>
          </p:nvSpPr>
          <p:spPr>
            <a:xfrm>
              <a:off x="4086666" y="647273"/>
              <a:ext cx="5057314" cy="35809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009342" y="3141718"/>
              <a:ext cx="5008245" cy="599440"/>
            </a:xfrm>
            <a:custGeom>
              <a:avLst/>
              <a:gdLst/>
              <a:ahLst/>
              <a:cxnLst/>
              <a:rect l="l" t="t" r="r" b="b"/>
              <a:pathLst>
                <a:path w="5008245" h="599439">
                  <a:moveTo>
                    <a:pt x="0" y="0"/>
                  </a:moveTo>
                  <a:lnTo>
                    <a:pt x="5007889" y="0"/>
                  </a:lnTo>
                  <a:lnTo>
                    <a:pt x="5007889" y="599398"/>
                  </a:lnTo>
                  <a:lnTo>
                    <a:pt x="0" y="5993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574" y="453062"/>
            <a:ext cx="38265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PyTorch:</a:t>
            </a:r>
            <a:r>
              <a:rPr sz="3200" spc="-95" dirty="0"/>
              <a:t> </a:t>
            </a:r>
            <a:r>
              <a:rPr sz="3200" spc="-5" dirty="0"/>
              <a:t>Autograd</a:t>
            </a:r>
            <a:endParaRPr sz="3200" dirty="0"/>
          </a:p>
        </p:txBody>
      </p:sp>
      <p:sp>
        <p:nvSpPr>
          <p:cNvPr id="6" name="object 6"/>
          <p:cNvSpPr txBox="1"/>
          <p:nvPr/>
        </p:nvSpPr>
        <p:spPr>
          <a:xfrm>
            <a:off x="126413" y="3168005"/>
            <a:ext cx="3845636" cy="8347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  <a:tab pos="3695065" algn="l"/>
              </a:tabLst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Compute gradient of</a:t>
            </a:r>
            <a:r>
              <a:rPr sz="1800" spc="-8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loss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  <a:p>
            <a:pPr marL="12700" marR="1059815">
              <a:lnSpc>
                <a:spcPct val="100699"/>
              </a:lnSpc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with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respect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to w1 and</a:t>
            </a:r>
            <a:r>
              <a:rPr sz="1800" spc="-9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w2  </a:t>
            </a:r>
            <a:r>
              <a:rPr sz="1800" dirty="0">
                <a:latin typeface="타이포_팩토리 M" panose="02020503020101020101" pitchFamily="18" charset="-127"/>
                <a:cs typeface="Arial"/>
              </a:rPr>
              <a:t>(zero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out grads</a:t>
            </a:r>
            <a:r>
              <a:rPr sz="1800" spc="-3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first)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5392" y="3400668"/>
            <a:ext cx="105599" cy="81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95054" y="647273"/>
            <a:ext cx="5149215" cy="3652520"/>
            <a:chOff x="3995054" y="647273"/>
            <a:chExt cx="5149215" cy="3652520"/>
          </a:xfrm>
        </p:grpSpPr>
        <p:sp>
          <p:nvSpPr>
            <p:cNvPr id="3" name="object 3"/>
            <p:cNvSpPr/>
            <p:nvPr/>
          </p:nvSpPr>
          <p:spPr>
            <a:xfrm>
              <a:off x="4086666" y="647273"/>
              <a:ext cx="5057314" cy="35809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009342" y="3751317"/>
              <a:ext cx="5008245" cy="534035"/>
            </a:xfrm>
            <a:custGeom>
              <a:avLst/>
              <a:gdLst/>
              <a:ahLst/>
              <a:cxnLst/>
              <a:rect l="l" t="t" r="r" b="b"/>
              <a:pathLst>
                <a:path w="5008245" h="534035">
                  <a:moveTo>
                    <a:pt x="0" y="0"/>
                  </a:moveTo>
                  <a:lnTo>
                    <a:pt x="5007889" y="0"/>
                  </a:lnTo>
                  <a:lnTo>
                    <a:pt x="5007889" y="533698"/>
                  </a:lnTo>
                  <a:lnTo>
                    <a:pt x="0" y="5336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574" y="453062"/>
            <a:ext cx="38265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PyTorch:</a:t>
            </a:r>
            <a:r>
              <a:rPr sz="3200" spc="-95" dirty="0"/>
              <a:t> </a:t>
            </a:r>
            <a:r>
              <a:rPr sz="3200" spc="-5" dirty="0"/>
              <a:t>Autograd</a:t>
            </a:r>
            <a:endParaRPr sz="3200" dirty="0"/>
          </a:p>
        </p:txBody>
      </p:sp>
      <p:sp>
        <p:nvSpPr>
          <p:cNvPr id="6" name="object 6"/>
          <p:cNvSpPr txBox="1"/>
          <p:nvPr/>
        </p:nvSpPr>
        <p:spPr>
          <a:xfrm>
            <a:off x="1257951" y="3747800"/>
            <a:ext cx="271462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96110" algn="l"/>
                <a:tab pos="2701290" algn="l"/>
              </a:tabLst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Make</a:t>
            </a:r>
            <a:r>
              <a:rPr sz="1800" spc="-10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gradient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타이포_팩토리 M" panose="02020503020101020101" pitchFamily="18" charset="-127"/>
                <a:cs typeface="Times New Roman"/>
              </a:rPr>
              <a:t> 	</a:t>
            </a:r>
            <a:endParaRPr sz="1800" dirty="0">
              <a:latin typeface="타이포_팩토리 M" panose="02020503020101020101" pitchFamily="18" charset="-127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타이포_팩토리 M" panose="02020503020101020101" pitchFamily="18" charset="-127"/>
                <a:cs typeface="Arial"/>
              </a:rPr>
              <a:t>step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on</a:t>
            </a:r>
            <a:r>
              <a:rPr sz="1800" spc="-20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weights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5392" y="3977866"/>
            <a:ext cx="105699" cy="81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209550"/>
            <a:ext cx="79136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 </a:t>
            </a:r>
            <a:r>
              <a:rPr sz="3600" spc="-5" dirty="0"/>
              <a:t>New </a:t>
            </a:r>
            <a:r>
              <a:rPr sz="3600" spc="-10" dirty="0"/>
              <a:t>Autograd</a:t>
            </a:r>
            <a:r>
              <a:rPr sz="3600" spc="-95" dirty="0"/>
              <a:t> </a:t>
            </a:r>
            <a:r>
              <a:rPr sz="3600" spc="-5" dirty="0"/>
              <a:t>Functions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074" y="2151280"/>
            <a:ext cx="3236595" cy="103098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53390">
              <a:lnSpc>
                <a:spcPct val="100699"/>
              </a:lnSpc>
              <a:spcBef>
                <a:spcPts val="85"/>
              </a:spcBef>
            </a:pP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나만의 </a:t>
            </a:r>
            <a:r>
              <a:rPr lang="en-US" altLang="ko-KR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autograd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정의 가능</a:t>
            </a:r>
            <a:endParaRPr lang="en-US" altLang="ko-KR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453390">
              <a:lnSpc>
                <a:spcPct val="100699"/>
              </a:lnSpc>
              <a:spcBef>
                <a:spcPts val="85"/>
              </a:spcBef>
            </a:pPr>
            <a:r>
              <a:rPr 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Tensor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형태로 저장하면 된다</a:t>
            </a:r>
            <a:r>
              <a:rPr lang="en-US" altLang="ko-KR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.</a:t>
            </a:r>
          </a:p>
          <a:p>
            <a:pPr marL="12700" marR="453390">
              <a:lnSpc>
                <a:spcPct val="100699"/>
              </a:lnSpc>
              <a:spcBef>
                <a:spcPts val="85"/>
              </a:spcBef>
            </a:pPr>
            <a:endParaRPr lang="en-US" sz="16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453390">
              <a:lnSpc>
                <a:spcPct val="100699"/>
              </a:lnSpc>
              <a:spcBef>
                <a:spcPts val="85"/>
              </a:spcBef>
            </a:pPr>
            <a:r>
              <a:rPr 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Ex) </a:t>
            </a:r>
            <a:r>
              <a:rPr lang="en-US" sz="16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ReLU</a:t>
            </a:r>
            <a:r>
              <a:rPr 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6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구현</a:t>
            </a:r>
            <a:endParaRPr sz="16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0492" y="1191660"/>
            <a:ext cx="4978739" cy="2849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312" y="132986"/>
            <a:ext cx="79136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 </a:t>
            </a:r>
            <a:r>
              <a:rPr sz="3600" spc="-5" dirty="0"/>
              <a:t>New </a:t>
            </a:r>
            <a:r>
              <a:rPr sz="3600" spc="-10" dirty="0"/>
              <a:t>Autograd</a:t>
            </a:r>
            <a:r>
              <a:rPr sz="3600" spc="-95" dirty="0"/>
              <a:t> </a:t>
            </a:r>
            <a:r>
              <a:rPr sz="3600" spc="-5" dirty="0"/>
              <a:t>Functions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30024" y="864398"/>
            <a:ext cx="3345518" cy="1914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54693" y="916573"/>
            <a:ext cx="5882640" cy="3539490"/>
            <a:chOff x="3154693" y="916573"/>
            <a:chExt cx="5882640" cy="3539490"/>
          </a:xfrm>
        </p:grpSpPr>
        <p:sp>
          <p:nvSpPr>
            <p:cNvPr id="5" name="object 5"/>
            <p:cNvSpPr/>
            <p:nvPr/>
          </p:nvSpPr>
          <p:spPr>
            <a:xfrm>
              <a:off x="3903692" y="916573"/>
              <a:ext cx="5133564" cy="35392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009341" y="2608319"/>
              <a:ext cx="5008245" cy="575945"/>
            </a:xfrm>
            <a:custGeom>
              <a:avLst/>
              <a:gdLst/>
              <a:ahLst/>
              <a:cxnLst/>
              <a:rect l="l" t="t" r="r" b="b"/>
              <a:pathLst>
                <a:path w="5008245" h="575944">
                  <a:moveTo>
                    <a:pt x="0" y="0"/>
                  </a:moveTo>
                  <a:lnTo>
                    <a:pt x="5007889" y="0"/>
                  </a:lnTo>
                  <a:lnTo>
                    <a:pt x="5007889" y="575398"/>
                  </a:lnTo>
                  <a:lnTo>
                    <a:pt x="0" y="5753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164218" y="2961569"/>
              <a:ext cx="751840" cy="527050"/>
            </a:xfrm>
            <a:custGeom>
              <a:avLst/>
              <a:gdLst/>
              <a:ahLst/>
              <a:cxnLst/>
              <a:rect l="l" t="t" r="r" b="b"/>
              <a:pathLst>
                <a:path w="751839" h="527050">
                  <a:moveTo>
                    <a:pt x="0" y="526873"/>
                  </a:moveTo>
                  <a:lnTo>
                    <a:pt x="7514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88142" y="2902394"/>
              <a:ext cx="107899" cy="944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타이포_팩토리 M" panose="02020503020101020101" pitchFamily="18" charset="-127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3049" y="3212725"/>
            <a:ext cx="2813050" cy="83285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타이포_팩토리 M" panose="02020503020101020101" pitchFamily="18" charset="-127"/>
                <a:cs typeface="Arial"/>
              </a:rPr>
              <a:t>Can use our new autograd  function in the forward</a:t>
            </a:r>
            <a:r>
              <a:rPr sz="1800" spc="-85" dirty="0">
                <a:latin typeface="타이포_팩토리 M" panose="02020503020101020101" pitchFamily="18" charset="-127"/>
                <a:cs typeface="Arial"/>
              </a:rPr>
              <a:t> </a:t>
            </a:r>
            <a:r>
              <a:rPr sz="1800" spc="-5" dirty="0">
                <a:latin typeface="타이포_팩토리 M" panose="02020503020101020101" pitchFamily="18" charset="-127"/>
                <a:cs typeface="Arial"/>
              </a:rPr>
              <a:t>pass</a:t>
            </a:r>
            <a:endParaRPr sz="1800" dirty="0">
              <a:latin typeface="타이포_팩토리 M" panose="02020503020101020101" pitchFamily="18" charset="-127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AEF5FFA-889E-4014-97F7-8414C3C01662}"/>
                  </a:ext>
                </a:extLst>
              </p14:cNvPr>
              <p14:cNvContentPartPr/>
              <p14:nvPr/>
            </p14:nvContentPartPr>
            <p14:xfrm>
              <a:off x="5122440" y="2725920"/>
              <a:ext cx="4320" cy="277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AEF5FFA-889E-4014-97F7-8414C3C016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6600" y="2662560"/>
                <a:ext cx="356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C829406-0BDF-4B52-805E-4613E275B0D3}"/>
                  </a:ext>
                </a:extLst>
              </p14:cNvPr>
              <p14:cNvContentPartPr/>
              <p14:nvPr/>
            </p14:nvContentPartPr>
            <p14:xfrm>
              <a:off x="4911840" y="2723760"/>
              <a:ext cx="447480" cy="306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C829406-0BDF-4B52-805E-4613E275B0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6000" y="2660400"/>
                <a:ext cx="478800" cy="15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422285"/>
            <a:ext cx="28844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PyTorch:</a:t>
            </a:r>
            <a:r>
              <a:rPr sz="3600" spc="-95" dirty="0"/>
              <a:t> </a:t>
            </a:r>
            <a:r>
              <a:rPr sz="3600" spc="-5" dirty="0"/>
              <a:t>nn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3786517" y="90549"/>
            <a:ext cx="5357464" cy="4432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타이포_팩토리 M" panose="02020503020101020101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574" y="1733550"/>
            <a:ext cx="4290302" cy="67800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44525">
              <a:lnSpc>
                <a:spcPct val="100699"/>
              </a:lnSpc>
              <a:spcBef>
                <a:spcPts val="85"/>
              </a:spcBef>
            </a:pPr>
            <a:r>
              <a:rPr lang="en-US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Tensorflow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에서 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high-level API: </a:t>
            </a:r>
            <a:r>
              <a:rPr lang="en-US" altLang="ko-KR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keras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등등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…</a:t>
            </a:r>
          </a:p>
          <a:p>
            <a:pPr marL="12700" marR="644525">
              <a:lnSpc>
                <a:spcPct val="100699"/>
              </a:lnSpc>
              <a:spcBef>
                <a:spcPts val="85"/>
              </a:spcBef>
            </a:pPr>
            <a:endParaRPr lang="en-US" sz="1400" spc="-5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  <a:p>
            <a:pPr marL="12700" marR="644525">
              <a:lnSpc>
                <a:spcPct val="100699"/>
              </a:lnSpc>
              <a:spcBef>
                <a:spcPts val="85"/>
              </a:spcBef>
            </a:pPr>
            <a:r>
              <a:rPr lang="ko-KR" altLang="en-US" sz="1400" spc="-5" dirty="0" err="1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파이토치는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en-US" altLang="ko-KR" sz="1400" b="1" spc="-5" dirty="0" err="1">
                <a:solidFill>
                  <a:schemeClr val="accent1">
                    <a:lumMod val="50000"/>
                  </a:schemeClr>
                </a:solidFill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nn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 </a:t>
            </a:r>
            <a:r>
              <a:rPr lang="ko-KR" altLang="en-US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이거 하나</a:t>
            </a:r>
            <a:r>
              <a:rPr lang="en-US" altLang="ko-KR" sz="1400" spc="-5" dirty="0">
                <a:latin typeface="타이포_팩토리 M" panose="02020503020101020101" pitchFamily="18" charset="-127"/>
                <a:ea typeface="타이포_팩토리 M" panose="02020503020101020101" pitchFamily="18" charset="-127"/>
                <a:cs typeface="Arial"/>
              </a:rPr>
              <a:t>!</a:t>
            </a:r>
            <a:endParaRPr sz="1400" dirty="0">
              <a:latin typeface="타이포_팩토리 M" panose="02020503020101020101" pitchFamily="18" charset="-127"/>
              <a:ea typeface="타이포_팩토리 M" panose="020205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</TotalTime>
  <Words>7218</Words>
  <Application>Microsoft Office PowerPoint</Application>
  <PresentationFormat>화면 슬라이드 쇼(16:9)</PresentationFormat>
  <Paragraphs>1458</Paragraphs>
  <Slides>144</Slides>
  <Notes>135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52" baseType="lpstr">
      <vt:lpstr>타이포_팩토리 L</vt:lpstr>
      <vt:lpstr>Wingdings</vt:lpstr>
      <vt:lpstr>나눔고딕코딩</vt:lpstr>
      <vt:lpstr>Arial</vt:lpstr>
      <vt:lpstr>맑은 고딕</vt:lpstr>
      <vt:lpstr>타이포_팩토리 B</vt:lpstr>
      <vt:lpstr>타이포_팩토리 M</vt:lpstr>
      <vt:lpstr>Office 테마</vt:lpstr>
      <vt:lpstr>Lecture 8: Deep Learning Software</vt:lpstr>
      <vt:lpstr>Today</vt:lpstr>
      <vt:lpstr>CPU vs GPU</vt:lpstr>
      <vt:lpstr>My computer</vt:lpstr>
      <vt:lpstr>Spot the CPU! (central processing unit)</vt:lpstr>
      <vt:lpstr>Spot the GPUs! (Graphics Processing Unit,  Graphic Card)</vt:lpstr>
      <vt:lpstr>Spot the GPUs! (Graphics Processing Unit,  Graphic Card)</vt:lpstr>
      <vt:lpstr>NVIDIA</vt:lpstr>
      <vt:lpstr>NVIDIA</vt:lpstr>
      <vt:lpstr>NVIDIA</vt:lpstr>
      <vt:lpstr>CPU vs GPU</vt:lpstr>
      <vt:lpstr>CPU vs GPU</vt:lpstr>
      <vt:lpstr>CPU vs GPU</vt:lpstr>
      <vt:lpstr>CPU vs GPU</vt:lpstr>
      <vt:lpstr>CPU vs GPU</vt:lpstr>
      <vt:lpstr>PowerPoint 프레젠테이션</vt:lpstr>
      <vt:lpstr>Example: Matrix Multiplication – GPU에서 잘 동작한다.</vt:lpstr>
      <vt:lpstr>PowerPoint 프레젠테이션</vt:lpstr>
      <vt:lpstr>Programming GPUs</vt:lpstr>
      <vt:lpstr>CPU vs GPU in practice</vt:lpstr>
      <vt:lpstr>PowerPoint 프레젠테이션</vt:lpstr>
      <vt:lpstr>CPU / GPU Communication</vt:lpstr>
      <vt:lpstr>CPU / GPU Communication</vt:lpstr>
      <vt:lpstr>PowerPoint 프레젠테이션</vt:lpstr>
      <vt:lpstr>Deep Learning  Frameworks</vt:lpstr>
      <vt:lpstr>Paddle (Baidu)</vt:lpstr>
      <vt:lpstr>PowerPoint 프레젠테이션</vt:lpstr>
      <vt:lpstr>Recall: Computational Graphs</vt:lpstr>
      <vt:lpstr>PowerPoint 프레젠테이션</vt:lpstr>
      <vt:lpstr>딥러닝 framework를 사용하는 이유</vt:lpstr>
      <vt:lpstr>Computational Graphs</vt:lpstr>
      <vt:lpstr>Computational Graphs</vt:lpstr>
      <vt:lpstr>PowerPoint 프레젠테이션</vt:lpstr>
      <vt:lpstr>Computational Graphs</vt:lpstr>
      <vt:lpstr>Computational Graphs</vt:lpstr>
      <vt:lpstr>Computational Graphs</vt:lpstr>
      <vt:lpstr>Computational Graphs</vt:lpstr>
      <vt:lpstr>Computational Graphs</vt:lpstr>
      <vt:lpstr>Computational Graphs</vt:lpstr>
      <vt:lpstr>PowerPoint 프레젠테이션</vt:lpstr>
      <vt:lpstr>Computational Graphs</vt:lpstr>
      <vt:lpstr>Computational Graphs</vt:lpstr>
      <vt:lpstr>Computational Graphs</vt:lpstr>
      <vt:lpstr>Computational Graphs</vt:lpstr>
      <vt:lpstr>PyTorch</vt:lpstr>
      <vt:lpstr>TensorFlow (more detail)</vt:lpstr>
      <vt:lpstr>TensorFlow:  Neural Net</vt:lpstr>
      <vt:lpstr>TensorFlow:  Neural Net</vt:lpstr>
      <vt:lpstr>TensorFlow:  Neural Net</vt:lpstr>
      <vt:lpstr>PowerPoint 프레젠테이션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Optimizer</vt:lpstr>
      <vt:lpstr>PowerPoint 프레젠테이션</vt:lpstr>
      <vt:lpstr>TensorFlow:  Layers</vt:lpstr>
      <vt:lpstr>PowerPoint 프레젠테이션</vt:lpstr>
      <vt:lpstr>Keras: High-Level  Wrapper</vt:lpstr>
      <vt:lpstr>Keras: High-Level  Wrapper</vt:lpstr>
      <vt:lpstr>PowerPoint 프레젠테이션</vt:lpstr>
      <vt:lpstr>Keras: High-Level  Wrapper</vt:lpstr>
      <vt:lpstr>Keras: High-Level  Wrapper</vt:lpstr>
      <vt:lpstr>TensorFlow: Other High-Level</vt:lpstr>
      <vt:lpstr>TensorFlow: Other High-Level</vt:lpstr>
      <vt:lpstr>TensorFlow: Other High-Level</vt:lpstr>
      <vt:lpstr>TensorFlow: Other High-Level</vt:lpstr>
      <vt:lpstr>TensorFlow: Pretrained Models</vt:lpstr>
      <vt:lpstr>PowerPoint 프레젠테이션</vt:lpstr>
      <vt:lpstr>PowerPoint 프레젠테이션</vt:lpstr>
      <vt:lpstr>PowerPoint 프레젠테이션</vt:lpstr>
      <vt:lpstr>TensorFlow: Distributed Version</vt:lpstr>
      <vt:lpstr>PowerPoint 프레젠테이션</vt:lpstr>
      <vt:lpstr>PyTorch (Facebook)</vt:lpstr>
      <vt:lpstr>PyTorch: Three Levels of Abstraction</vt:lpstr>
      <vt:lpstr>PyTorch: Three Levels of Abstraction</vt:lpstr>
      <vt:lpstr>PyTorch: Tensors</vt:lpstr>
      <vt:lpstr>PowerPoint 프레젠테이션</vt:lpstr>
      <vt:lpstr>PowerPoint 프레젠테이션</vt:lpstr>
      <vt:lpstr>PyTorch: Autograd</vt:lpstr>
      <vt:lpstr>PyTorch: Autograd</vt:lpstr>
      <vt:lpstr>PyTorch: Autograd</vt:lpstr>
      <vt:lpstr>PyTorch: Autograd</vt:lpstr>
      <vt:lpstr>PyTorch: Autograd</vt:lpstr>
      <vt:lpstr>PyTorch: Autograd</vt:lpstr>
      <vt:lpstr>PyTorch: New Autograd Functions</vt:lpstr>
      <vt:lpstr>PyTorch: New Autograd Functions</vt:lpstr>
      <vt:lpstr>PyTorch: nn</vt:lpstr>
      <vt:lpstr>PyTorch: nn</vt:lpstr>
      <vt:lpstr>PyTorch: nn</vt:lpstr>
      <vt:lpstr>PyTorch: nn</vt:lpstr>
      <vt:lpstr>PyTorch: nn</vt:lpstr>
      <vt:lpstr>PyTorch: optim</vt:lpstr>
      <vt:lpstr>PyTorch: optim</vt:lpstr>
      <vt:lpstr>PyTorch: nn Define new Modules</vt:lpstr>
      <vt:lpstr>PowerPoint 프레젠테이션</vt:lpstr>
      <vt:lpstr>PowerPoint 프레젠테이션</vt:lpstr>
      <vt:lpstr>PyTorch: nn Define new Modules</vt:lpstr>
      <vt:lpstr>PyTorch: nn Define new Modules</vt:lpstr>
      <vt:lpstr>PyTorch: DataLoaders</vt:lpstr>
      <vt:lpstr>PyTorch: DataLoaders</vt:lpstr>
      <vt:lpstr>PowerPoint 프레젠테이션</vt:lpstr>
      <vt:lpstr>PyTorch: Visdom</vt:lpstr>
      <vt:lpstr>Aside: Torch</vt:lpstr>
      <vt:lpstr>Torch vs PyTorch</vt:lpstr>
      <vt:lpstr>PowerPoint 프레젠테이션</vt:lpstr>
      <vt:lpstr>Static vs Dynamic Graphs</vt:lpstr>
      <vt:lpstr>Static vs Dynamic: Optimization</vt:lpstr>
      <vt:lpstr>Static vs Dynamic: Serialization</vt:lpstr>
      <vt:lpstr>Static vs Dynamic: Conditional</vt:lpstr>
      <vt:lpstr>PowerPoint 프레젠테이션</vt:lpstr>
      <vt:lpstr>Static vs Dynamic: Loops</vt:lpstr>
      <vt:lpstr>Static vs Dynamic: Loops</vt:lpstr>
      <vt:lpstr>Static vs Dynamic: Loops</vt:lpstr>
      <vt:lpstr>PowerPoint 프레젠테이션</vt:lpstr>
      <vt:lpstr>PowerPoint 프레젠테이션</vt:lpstr>
      <vt:lpstr>Dynamic Graph Applications</vt:lpstr>
      <vt:lpstr>Dynamic Graph Applications</vt:lpstr>
      <vt:lpstr>Dynamic Graph Applications</vt:lpstr>
      <vt:lpstr>Dynamic Graph Applications</vt:lpstr>
      <vt:lpstr>Dynamic Graph Applications</vt:lpstr>
      <vt:lpstr>Caffe (UC Berkeley)</vt:lpstr>
      <vt:lpstr>Caffe: Training / Finetuning</vt:lpstr>
      <vt:lpstr>Caffe step 1: Convert Data</vt:lpstr>
      <vt:lpstr>Caffe step 2: Define Network (prototxt)</vt:lpstr>
      <vt:lpstr>Caffe step 2: Define Network (prototxt)</vt:lpstr>
      <vt:lpstr>Caffe step 3: Define Solver (prototxt)</vt:lpstr>
      <vt:lpstr>Caffe step 4: Train!</vt:lpstr>
      <vt:lpstr>Caffe Pros / Cons</vt:lpstr>
      <vt:lpstr>Caffe2 (Facebook)</vt:lpstr>
      <vt:lpstr>Caffe2 Overview</vt:lpstr>
      <vt:lpstr>Google:  TensorFlow</vt:lpstr>
      <vt:lpstr>Advice: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8: Deep Learning Software</dc:title>
  <dc:creator>user</dc:creator>
  <cp:lastModifiedBy>정 민지</cp:lastModifiedBy>
  <cp:revision>209</cp:revision>
  <dcterms:created xsi:type="dcterms:W3CDTF">2020-07-30T11:33:08Z</dcterms:created>
  <dcterms:modified xsi:type="dcterms:W3CDTF">2020-07-30T23:43:26Z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2020-07-30T00:00:00Z</vt:filetime>
  </property>
  <property fmtid="{D5CDD505-2E9C-101B-9397-08002B2CF9AE}" pid="4" name="_MarkAsFinal">
    <vt:bool>true</vt:bool>
  </property>
</Properties>
</file>